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modernComment_136_47F1A594.xml" ContentType="application/vnd.ms-powerpoint.comment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app.xml" ContentType="application/vnd.openxmlformats-officedocument.extended-properties+xml"/>
  <Override PartName="/docMetadata/LabelInfo.xml" ContentType="application/vnd.ms-office.classificationlabels+xml"/>
  <Override PartName="/customXml/itemProps5.xml" ContentType="application/vnd.openxmlformats-officedocument.customXmlProperties+xml"/>
  <Override PartName="/docProps/core.xml" ContentType="application/vnd.openxmlformats-package.core-properties+xml"/>
  <Override PartName="/docProps/custom.xml" ContentType="application/vnd.openxmlformats-officedocument.custom-properties+xml"/>
  <Override PartName="/customXml/itemProps6.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1" r:id="rId5"/>
    <p:sldMasterId id="2147483725" r:id="rId6"/>
    <p:sldMasterId id="2147483726" r:id="rId7"/>
    <p:sldMasterId id="2147483739" r:id="rId8"/>
  </p:sldMasterIdLst>
  <p:notesMasterIdLst>
    <p:notesMasterId r:id="rId60"/>
  </p:notesMasterIdLst>
  <p:handoutMasterIdLst>
    <p:handoutMasterId r:id="rId61"/>
  </p:handoutMasterIdLst>
  <p:sldIdLst>
    <p:sldId id="256" r:id="rId9"/>
    <p:sldId id="275" r:id="rId10"/>
    <p:sldId id="289" r:id="rId11"/>
    <p:sldId id="281" r:id="rId12"/>
    <p:sldId id="306" r:id="rId13"/>
    <p:sldId id="320" r:id="rId14"/>
    <p:sldId id="321" r:id="rId15"/>
    <p:sldId id="282" r:id="rId16"/>
    <p:sldId id="285" r:id="rId17"/>
    <p:sldId id="286" r:id="rId18"/>
    <p:sldId id="287" r:id="rId19"/>
    <p:sldId id="302" r:id="rId20"/>
    <p:sldId id="303" r:id="rId21"/>
    <p:sldId id="304" r:id="rId22"/>
    <p:sldId id="305" r:id="rId23"/>
    <p:sldId id="307" r:id="rId24"/>
    <p:sldId id="308" r:id="rId25"/>
    <p:sldId id="284" r:id="rId26"/>
    <p:sldId id="309" r:id="rId27"/>
    <p:sldId id="310" r:id="rId28"/>
    <p:sldId id="314" r:id="rId29"/>
    <p:sldId id="311" r:id="rId30"/>
    <p:sldId id="270" r:id="rId31"/>
    <p:sldId id="257" r:id="rId32"/>
    <p:sldId id="259" r:id="rId33"/>
    <p:sldId id="274" r:id="rId34"/>
    <p:sldId id="263" r:id="rId35"/>
    <p:sldId id="272" r:id="rId36"/>
    <p:sldId id="312" r:id="rId37"/>
    <p:sldId id="264" r:id="rId38"/>
    <p:sldId id="258" r:id="rId39"/>
    <p:sldId id="277" r:id="rId40"/>
    <p:sldId id="268" r:id="rId41"/>
    <p:sldId id="260" r:id="rId42"/>
    <p:sldId id="269" r:id="rId43"/>
    <p:sldId id="271" r:id="rId44"/>
    <p:sldId id="313" r:id="rId45"/>
    <p:sldId id="273" r:id="rId46"/>
    <p:sldId id="290" r:id="rId47"/>
    <p:sldId id="293" r:id="rId48"/>
    <p:sldId id="294" r:id="rId49"/>
    <p:sldId id="295" r:id="rId50"/>
    <p:sldId id="296" r:id="rId51"/>
    <p:sldId id="297" r:id="rId52"/>
    <p:sldId id="298" r:id="rId53"/>
    <p:sldId id="299" r:id="rId54"/>
    <p:sldId id="288" r:id="rId55"/>
    <p:sldId id="316" r:id="rId56"/>
    <p:sldId id="317" r:id="rId57"/>
    <p:sldId id="319" r:id="rId58"/>
    <p:sldId id="322" r:id="rId59"/>
  </p:sldIdLst>
  <p:sldSz cx="9144000" cy="6858000" type="screen4x3"/>
  <p:notesSz cx="7019925" cy="9305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A4C5A84-E7D6-3BEA-3627-4097091A2A6F}" name="Bautista, Steve" initials="BS" userId="S::bautista_steve@sac.edu::0446b041-e3c1-4789-9dad-4afc365ff899" providerId="AD"/>
  <p188:author id="{2563EEC8-D951-6E33-9156-0A7D33417D9E}" name="Knight, Annie" initials="KA" userId="S::Knight_Annie@sac.edu::c9ba30ae-7533-4731-8ceb-a17c33370b1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53CB1F-B1ED-4B50-8858-0C7C8940002C}" v="3956" dt="2023-08-16T14:32:20.788"/>
    <p1510:client id="{BD7088F5-0ECD-4807-8E38-A42EE4E7FDD9}" v="7" dt="2023-08-16T02:34:24.2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0" d="100"/>
          <a:sy n="100" d="100"/>
        </p:scale>
        <p:origin x="36" y="39"/>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viewProps" Target="viewProps.xml"/><Relationship Id="rId68" Type="http://schemas.microsoft.com/office/2018/10/relationships/authors" Target="authors.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microsoft.com/office/2016/11/relationships/changesInfo" Target="changesInfos/changesInfo1.xml"/><Relationship Id="rId5" Type="http://schemas.openxmlformats.org/officeDocument/2006/relationships/slideMaster" Target="slideMasters/slideMaster1.xml"/><Relationship Id="rId61" Type="http://schemas.openxmlformats.org/officeDocument/2006/relationships/handoutMaster" Target="handoutMasters/handoutMaster1.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theme" Target="theme/theme1.xml"/><Relationship Id="rId69" Type="http://schemas.openxmlformats.org/officeDocument/2006/relationships/customXml" Target="../customXml/item5.xml"/><Relationship Id="rId8" Type="http://schemas.openxmlformats.org/officeDocument/2006/relationships/slideMaster" Target="slideMasters/slideMaster4.xml"/><Relationship Id="rId51" Type="http://schemas.openxmlformats.org/officeDocument/2006/relationships/slide" Target="slides/slide43.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microsoft.com/office/2015/10/relationships/revisionInfo" Target="revisionInfo.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presProps" Target="presProps.xml"/><Relationship Id="rId70" Type="http://schemas.openxmlformats.org/officeDocument/2006/relationships/customXml" Target="../customXml/item6.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notesMaster" Target="notesMasters/notesMaster1.xml"/><Relationship Id="rId65" Type="http://schemas.openxmlformats.org/officeDocument/2006/relationships/tableStyles" Target="tableStyles.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ire" userId="f62c806733407b0e" providerId="LiveId" clId="{0A53CB1F-B1ED-4B50-8858-0C7C8940002C}"/>
    <pc:docChg chg="undo custSel addSld delSld modSld modMainMaster">
      <pc:chgData name="Claire" userId="f62c806733407b0e" providerId="LiveId" clId="{0A53CB1F-B1ED-4B50-8858-0C7C8940002C}" dt="2023-08-16T14:32:20.787" v="3961" actId="27636"/>
      <pc:docMkLst>
        <pc:docMk/>
      </pc:docMkLst>
      <pc:sldChg chg="addSp delSp modSp mod setBg">
        <pc:chgData name="Claire" userId="f62c806733407b0e" providerId="LiveId" clId="{0A53CB1F-B1ED-4B50-8858-0C7C8940002C}" dt="2023-08-16T05:09:36.937" v="903" actId="1076"/>
        <pc:sldMkLst>
          <pc:docMk/>
          <pc:sldMk cId="0" sldId="256"/>
        </pc:sldMkLst>
        <pc:spChg chg="add del">
          <ac:chgData name="Claire" userId="f62c806733407b0e" providerId="LiveId" clId="{0A53CB1F-B1ED-4B50-8858-0C7C8940002C}" dt="2023-08-16T03:35:22.545" v="43" actId="22"/>
          <ac:spMkLst>
            <pc:docMk/>
            <pc:sldMk cId="0" sldId="256"/>
            <ac:spMk id="4" creationId="{4B2A45C6-D517-847F-AF08-47EDAF27D645}"/>
          </ac:spMkLst>
        </pc:spChg>
        <pc:spChg chg="del mod">
          <ac:chgData name="Claire" userId="f62c806733407b0e" providerId="LiveId" clId="{0A53CB1F-B1ED-4B50-8858-0C7C8940002C}" dt="2023-08-16T03:37:36.352" v="125" actId="478"/>
          <ac:spMkLst>
            <pc:docMk/>
            <pc:sldMk cId="0" sldId="256"/>
            <ac:spMk id="5" creationId="{36268426-9AFD-8880-53D4-A8FD84276520}"/>
          </ac:spMkLst>
        </pc:spChg>
        <pc:spChg chg="add del mod">
          <ac:chgData name="Claire" userId="f62c806733407b0e" providerId="LiveId" clId="{0A53CB1F-B1ED-4B50-8858-0C7C8940002C}" dt="2023-08-16T03:36:03.510" v="46" actId="478"/>
          <ac:spMkLst>
            <pc:docMk/>
            <pc:sldMk cId="0" sldId="256"/>
            <ac:spMk id="7" creationId="{1ADBD347-EE55-AC62-578F-5247F703905B}"/>
          </ac:spMkLst>
        </pc:spChg>
        <pc:spChg chg="mod">
          <ac:chgData name="Claire" userId="f62c806733407b0e" providerId="LiveId" clId="{0A53CB1F-B1ED-4B50-8858-0C7C8940002C}" dt="2023-08-16T05:09:15.641" v="897" actId="1076"/>
          <ac:spMkLst>
            <pc:docMk/>
            <pc:sldMk cId="0" sldId="256"/>
            <ac:spMk id="7170" creationId="{59740F33-EC1A-C718-CD4A-294CB6139290}"/>
          </ac:spMkLst>
        </pc:spChg>
        <pc:spChg chg="add del">
          <ac:chgData name="Claire" userId="f62c806733407b0e" providerId="LiveId" clId="{0A53CB1F-B1ED-4B50-8858-0C7C8940002C}" dt="2023-08-16T03:38:41.982" v="129" actId="26606"/>
          <ac:spMkLst>
            <pc:docMk/>
            <pc:sldMk cId="0" sldId="256"/>
            <ac:spMk id="7175" creationId="{B9FF99BD-075F-4761-A995-6FC574BD25EA}"/>
          </ac:spMkLst>
        </pc:spChg>
        <pc:spChg chg="add del">
          <ac:chgData name="Claire" userId="f62c806733407b0e" providerId="LiveId" clId="{0A53CB1F-B1ED-4B50-8858-0C7C8940002C}" dt="2023-08-16T03:38:41.982" v="129" actId="26606"/>
          <ac:spMkLst>
            <pc:docMk/>
            <pc:sldMk cId="0" sldId="256"/>
            <ac:spMk id="7177" creationId="{A7B21A54-9BA3-4EA9-B460-5A829ADD9051}"/>
          </ac:spMkLst>
        </pc:spChg>
        <pc:spChg chg="add del">
          <ac:chgData name="Claire" userId="f62c806733407b0e" providerId="LiveId" clId="{0A53CB1F-B1ED-4B50-8858-0C7C8940002C}" dt="2023-08-16T03:38:41.982" v="129" actId="26606"/>
          <ac:spMkLst>
            <pc:docMk/>
            <pc:sldMk cId="0" sldId="256"/>
            <ac:spMk id="7179" creationId="{6FA8F714-B9D8-488A-8CCA-E9948FF913A9}"/>
          </ac:spMkLst>
        </pc:spChg>
        <pc:spChg chg="add del">
          <ac:chgData name="Claire" userId="f62c806733407b0e" providerId="LiveId" clId="{0A53CB1F-B1ED-4B50-8858-0C7C8940002C}" dt="2023-08-16T03:38:41.982" v="129" actId="26606"/>
          <ac:spMkLst>
            <pc:docMk/>
            <pc:sldMk cId="0" sldId="256"/>
            <ac:spMk id="7184" creationId="{AF1E5E62-9EB9-408E-AE53-A04A4C8110DE}"/>
          </ac:spMkLst>
        </pc:spChg>
        <pc:spChg chg="add del">
          <ac:chgData name="Claire" userId="f62c806733407b0e" providerId="LiveId" clId="{0A53CB1F-B1ED-4B50-8858-0C7C8940002C}" dt="2023-08-16T03:38:41.982" v="129" actId="26606"/>
          <ac:spMkLst>
            <pc:docMk/>
            <pc:sldMk cId="0" sldId="256"/>
            <ac:spMk id="7186" creationId="{9C5704B2-7C5B-4738-AF0D-4A2756A69FA1}"/>
          </ac:spMkLst>
        </pc:spChg>
        <pc:spChg chg="add del">
          <ac:chgData name="Claire" userId="f62c806733407b0e" providerId="LiveId" clId="{0A53CB1F-B1ED-4B50-8858-0C7C8940002C}" dt="2023-08-16T03:38:41.982" v="129" actId="26606"/>
          <ac:spMkLst>
            <pc:docMk/>
            <pc:sldMk cId="0" sldId="256"/>
            <ac:spMk id="7188" creationId="{DFB36DC4-A410-4DF1-8453-1D85743F5E07}"/>
          </ac:spMkLst>
        </pc:spChg>
        <pc:picChg chg="mod">
          <ac:chgData name="Claire" userId="f62c806733407b0e" providerId="LiveId" clId="{0A53CB1F-B1ED-4B50-8858-0C7C8940002C}" dt="2023-08-16T05:09:36.937" v="903" actId="1076"/>
          <ac:picMkLst>
            <pc:docMk/>
            <pc:sldMk cId="0" sldId="256"/>
            <ac:picMk id="3" creationId="{717C1795-7B59-E7CC-9794-8B35A0967893}"/>
          </ac:picMkLst>
        </pc:picChg>
      </pc:sldChg>
      <pc:sldChg chg="del">
        <pc:chgData name="Claire" userId="f62c806733407b0e" providerId="LiveId" clId="{0A53CB1F-B1ED-4B50-8858-0C7C8940002C}" dt="2023-08-16T05:13:22.559" v="929"/>
        <pc:sldMkLst>
          <pc:docMk/>
          <pc:sldMk cId="0" sldId="257"/>
        </pc:sldMkLst>
      </pc:sldChg>
      <pc:sldChg chg="del">
        <pc:chgData name="Claire" userId="f62c806733407b0e" providerId="LiveId" clId="{0A53CB1F-B1ED-4B50-8858-0C7C8940002C}" dt="2023-08-16T05:13:22.559" v="929"/>
        <pc:sldMkLst>
          <pc:docMk/>
          <pc:sldMk cId="0" sldId="258"/>
        </pc:sldMkLst>
      </pc:sldChg>
      <pc:sldChg chg="del">
        <pc:chgData name="Claire" userId="f62c806733407b0e" providerId="LiveId" clId="{0A53CB1F-B1ED-4B50-8858-0C7C8940002C}" dt="2023-08-16T05:13:22.559" v="929"/>
        <pc:sldMkLst>
          <pc:docMk/>
          <pc:sldMk cId="0" sldId="259"/>
        </pc:sldMkLst>
      </pc:sldChg>
      <pc:sldChg chg="del">
        <pc:chgData name="Claire" userId="f62c806733407b0e" providerId="LiveId" clId="{0A53CB1F-B1ED-4B50-8858-0C7C8940002C}" dt="2023-08-16T05:13:22.559" v="929"/>
        <pc:sldMkLst>
          <pc:docMk/>
          <pc:sldMk cId="0" sldId="260"/>
        </pc:sldMkLst>
      </pc:sldChg>
      <pc:sldChg chg="del">
        <pc:chgData name="Claire" userId="f62c806733407b0e" providerId="LiveId" clId="{0A53CB1F-B1ED-4B50-8858-0C7C8940002C}" dt="2023-08-16T05:13:22.559" v="929"/>
        <pc:sldMkLst>
          <pc:docMk/>
          <pc:sldMk cId="0" sldId="263"/>
        </pc:sldMkLst>
      </pc:sldChg>
      <pc:sldChg chg="del">
        <pc:chgData name="Claire" userId="f62c806733407b0e" providerId="LiveId" clId="{0A53CB1F-B1ED-4B50-8858-0C7C8940002C}" dt="2023-08-16T05:13:22.559" v="929"/>
        <pc:sldMkLst>
          <pc:docMk/>
          <pc:sldMk cId="0" sldId="264"/>
        </pc:sldMkLst>
      </pc:sldChg>
      <pc:sldChg chg="modSp del mod">
        <pc:chgData name="Claire" userId="f62c806733407b0e" providerId="LiveId" clId="{0A53CB1F-B1ED-4B50-8858-0C7C8940002C}" dt="2023-08-16T05:13:22.559" v="929"/>
        <pc:sldMkLst>
          <pc:docMk/>
          <pc:sldMk cId="0" sldId="268"/>
        </pc:sldMkLst>
        <pc:spChg chg="mod">
          <ac:chgData name="Claire" userId="f62c806733407b0e" providerId="LiveId" clId="{0A53CB1F-B1ED-4B50-8858-0C7C8940002C}" dt="2023-08-16T05:13:22.559" v="929"/>
          <ac:spMkLst>
            <pc:docMk/>
            <pc:sldMk cId="0" sldId="268"/>
            <ac:spMk id="31747" creationId="{57B89A00-1040-66C8-1035-4B748A658257}"/>
          </ac:spMkLst>
        </pc:spChg>
      </pc:sldChg>
      <pc:sldChg chg="del">
        <pc:chgData name="Claire" userId="f62c806733407b0e" providerId="LiveId" clId="{0A53CB1F-B1ED-4B50-8858-0C7C8940002C}" dt="2023-08-16T05:13:22.559" v="929"/>
        <pc:sldMkLst>
          <pc:docMk/>
          <pc:sldMk cId="0" sldId="269"/>
        </pc:sldMkLst>
      </pc:sldChg>
      <pc:sldChg chg="del">
        <pc:chgData name="Claire" userId="f62c806733407b0e" providerId="LiveId" clId="{0A53CB1F-B1ED-4B50-8858-0C7C8940002C}" dt="2023-08-16T05:13:22.559" v="929"/>
        <pc:sldMkLst>
          <pc:docMk/>
          <pc:sldMk cId="0" sldId="270"/>
        </pc:sldMkLst>
      </pc:sldChg>
      <pc:sldChg chg="del">
        <pc:chgData name="Claire" userId="f62c806733407b0e" providerId="LiveId" clId="{0A53CB1F-B1ED-4B50-8858-0C7C8940002C}" dt="2023-08-16T05:13:22.559" v="929"/>
        <pc:sldMkLst>
          <pc:docMk/>
          <pc:sldMk cId="0" sldId="271"/>
        </pc:sldMkLst>
      </pc:sldChg>
      <pc:sldChg chg="del">
        <pc:chgData name="Claire" userId="f62c806733407b0e" providerId="LiveId" clId="{0A53CB1F-B1ED-4B50-8858-0C7C8940002C}" dt="2023-08-16T05:13:22.559" v="929"/>
        <pc:sldMkLst>
          <pc:docMk/>
          <pc:sldMk cId="0" sldId="272"/>
        </pc:sldMkLst>
      </pc:sldChg>
      <pc:sldChg chg="del">
        <pc:chgData name="Claire" userId="f62c806733407b0e" providerId="LiveId" clId="{0A53CB1F-B1ED-4B50-8858-0C7C8940002C}" dt="2023-08-16T05:13:22.559" v="929"/>
        <pc:sldMkLst>
          <pc:docMk/>
          <pc:sldMk cId="0" sldId="273"/>
        </pc:sldMkLst>
      </pc:sldChg>
      <pc:sldChg chg="del">
        <pc:chgData name="Claire" userId="f62c806733407b0e" providerId="LiveId" clId="{0A53CB1F-B1ED-4B50-8858-0C7C8940002C}" dt="2023-08-16T05:13:22.559" v="929"/>
        <pc:sldMkLst>
          <pc:docMk/>
          <pc:sldMk cId="0" sldId="274"/>
        </pc:sldMkLst>
      </pc:sldChg>
      <pc:sldChg chg="modSp mod">
        <pc:chgData name="Claire" userId="f62c806733407b0e" providerId="LiveId" clId="{0A53CB1F-B1ED-4B50-8858-0C7C8940002C}" dt="2023-08-16T05:26:30.306" v="1076" actId="1076"/>
        <pc:sldMkLst>
          <pc:docMk/>
          <pc:sldMk cId="0" sldId="275"/>
        </pc:sldMkLst>
        <pc:spChg chg="mod">
          <ac:chgData name="Claire" userId="f62c806733407b0e" providerId="LiveId" clId="{0A53CB1F-B1ED-4B50-8858-0C7C8940002C}" dt="2023-08-16T05:03:13.331" v="887" actId="1076"/>
          <ac:spMkLst>
            <pc:docMk/>
            <pc:sldMk cId="0" sldId="275"/>
            <ac:spMk id="9219" creationId="{EFEBF9D3-15E5-2980-9230-90CA5DFFD39C}"/>
          </ac:spMkLst>
        </pc:spChg>
        <pc:picChg chg="mod">
          <ac:chgData name="Claire" userId="f62c806733407b0e" providerId="LiveId" clId="{0A53CB1F-B1ED-4B50-8858-0C7C8940002C}" dt="2023-08-16T05:26:30.306" v="1076" actId="1076"/>
          <ac:picMkLst>
            <pc:docMk/>
            <pc:sldMk cId="0" sldId="275"/>
            <ac:picMk id="2" creationId="{3106B672-B06C-FFE1-20A6-364CA9439949}"/>
          </ac:picMkLst>
        </pc:picChg>
      </pc:sldChg>
      <pc:sldChg chg="del">
        <pc:chgData name="Claire" userId="f62c806733407b0e" providerId="LiveId" clId="{0A53CB1F-B1ED-4B50-8858-0C7C8940002C}" dt="2023-08-16T05:23:11.033" v="1019" actId="47"/>
        <pc:sldMkLst>
          <pc:docMk/>
          <pc:sldMk cId="0" sldId="276"/>
        </pc:sldMkLst>
      </pc:sldChg>
      <pc:sldChg chg="del">
        <pc:chgData name="Claire" userId="f62c806733407b0e" providerId="LiveId" clId="{0A53CB1F-B1ED-4B50-8858-0C7C8940002C}" dt="2023-08-16T05:13:22.559" v="929"/>
        <pc:sldMkLst>
          <pc:docMk/>
          <pc:sldMk cId="0" sldId="277"/>
        </pc:sldMkLst>
      </pc:sldChg>
      <pc:sldChg chg="del">
        <pc:chgData name="Claire" userId="f62c806733407b0e" providerId="LiveId" clId="{0A53CB1F-B1ED-4B50-8858-0C7C8940002C}" dt="2023-08-16T05:23:11.033" v="1019" actId="47"/>
        <pc:sldMkLst>
          <pc:docMk/>
          <pc:sldMk cId="0" sldId="278"/>
        </pc:sldMkLst>
      </pc:sldChg>
      <pc:sldChg chg="del">
        <pc:chgData name="Claire" userId="f62c806733407b0e" providerId="LiveId" clId="{0A53CB1F-B1ED-4B50-8858-0C7C8940002C}" dt="2023-08-16T05:23:11.033" v="1019" actId="47"/>
        <pc:sldMkLst>
          <pc:docMk/>
          <pc:sldMk cId="0" sldId="279"/>
        </pc:sldMkLst>
      </pc:sldChg>
      <pc:sldChg chg="del">
        <pc:chgData name="Claire" userId="f62c806733407b0e" providerId="LiveId" clId="{0A53CB1F-B1ED-4B50-8858-0C7C8940002C}" dt="2023-08-16T03:52:40.755" v="310" actId="47"/>
        <pc:sldMkLst>
          <pc:docMk/>
          <pc:sldMk cId="2688031283" sldId="280"/>
        </pc:sldMkLst>
      </pc:sldChg>
      <pc:sldChg chg="addSp delSp modSp mod setBg">
        <pc:chgData name="Claire" userId="f62c806733407b0e" providerId="LiveId" clId="{0A53CB1F-B1ED-4B50-8858-0C7C8940002C}" dt="2023-08-16T04:03:11.714" v="466" actId="113"/>
        <pc:sldMkLst>
          <pc:docMk/>
          <pc:sldMk cId="1722606992" sldId="281"/>
        </pc:sldMkLst>
        <pc:spChg chg="add mod">
          <ac:chgData name="Claire" userId="f62c806733407b0e" providerId="LiveId" clId="{0A53CB1F-B1ED-4B50-8858-0C7C8940002C}" dt="2023-08-16T04:02:21.281" v="464" actId="1076"/>
          <ac:spMkLst>
            <pc:docMk/>
            <pc:sldMk cId="1722606992" sldId="281"/>
            <ac:spMk id="4" creationId="{83DED72C-1B11-0778-5EFD-2682311836D7}"/>
          </ac:spMkLst>
        </pc:spChg>
        <pc:spChg chg="mod">
          <ac:chgData name="Claire" userId="f62c806733407b0e" providerId="LiveId" clId="{0A53CB1F-B1ED-4B50-8858-0C7C8940002C}" dt="2023-08-16T03:56:46.064" v="374" actId="26606"/>
          <ac:spMkLst>
            <pc:docMk/>
            <pc:sldMk cId="1722606992" sldId="281"/>
            <ac:spMk id="5" creationId="{B4C315BD-003A-7046-32B2-840D25C56D0C}"/>
          </ac:spMkLst>
        </pc:spChg>
        <pc:spChg chg="mod">
          <ac:chgData name="Claire" userId="f62c806733407b0e" providerId="LiveId" clId="{0A53CB1F-B1ED-4B50-8858-0C7C8940002C}" dt="2023-08-16T04:03:11.714" v="466" actId="113"/>
          <ac:spMkLst>
            <pc:docMk/>
            <pc:sldMk cId="1722606992" sldId="281"/>
            <ac:spMk id="9218" creationId="{3401CF0A-DBE6-7B45-72DB-822F13E6B961}"/>
          </ac:spMkLst>
        </pc:spChg>
        <pc:spChg chg="mod">
          <ac:chgData name="Claire" userId="f62c806733407b0e" providerId="LiveId" clId="{0A53CB1F-B1ED-4B50-8858-0C7C8940002C}" dt="2023-08-16T04:01:31.539" v="460" actId="1076"/>
          <ac:spMkLst>
            <pc:docMk/>
            <pc:sldMk cId="1722606992" sldId="281"/>
            <ac:spMk id="9219" creationId="{EFEBF9D3-15E5-2980-9230-90CA5DFFD39C}"/>
          </ac:spMkLst>
        </pc:spChg>
        <pc:spChg chg="del">
          <ac:chgData name="Claire" userId="f62c806733407b0e" providerId="LiveId" clId="{0A53CB1F-B1ED-4B50-8858-0C7C8940002C}" dt="2023-08-16T03:55:18.172" v="336" actId="26606"/>
          <ac:spMkLst>
            <pc:docMk/>
            <pc:sldMk cId="1722606992" sldId="281"/>
            <ac:spMk id="9291" creationId="{F13C74B1-5B17-4795-BED0-7140497B445A}"/>
          </ac:spMkLst>
        </pc:spChg>
        <pc:spChg chg="del">
          <ac:chgData name="Claire" userId="f62c806733407b0e" providerId="LiveId" clId="{0A53CB1F-B1ED-4B50-8858-0C7C8940002C}" dt="2023-08-16T03:55:18.172" v="336" actId="26606"/>
          <ac:spMkLst>
            <pc:docMk/>
            <pc:sldMk cId="1722606992" sldId="281"/>
            <ac:spMk id="9292" creationId="{D4974D33-8DC5-464E-8C6D-BE58F0669C17}"/>
          </ac:spMkLst>
        </pc:spChg>
        <pc:spChg chg="add del">
          <ac:chgData name="Claire" userId="f62c806733407b0e" providerId="LiveId" clId="{0A53CB1F-B1ED-4B50-8858-0C7C8940002C}" dt="2023-08-16T03:55:49.232" v="338" actId="26606"/>
          <ac:spMkLst>
            <pc:docMk/>
            <pc:sldMk cId="1722606992" sldId="281"/>
            <ac:spMk id="9297" creationId="{04C21BAE-6866-4C7A-A7EC-C1B2E572D5BE}"/>
          </ac:spMkLst>
        </pc:spChg>
        <pc:spChg chg="add del">
          <ac:chgData name="Claire" userId="f62c806733407b0e" providerId="LiveId" clId="{0A53CB1F-B1ED-4B50-8858-0C7C8940002C}" dt="2023-08-16T03:55:49.232" v="338" actId="26606"/>
          <ac:spMkLst>
            <pc:docMk/>
            <pc:sldMk cId="1722606992" sldId="281"/>
            <ac:spMk id="9299" creationId="{7E7D0C94-08B4-48AE-8813-CC4D60294F42}"/>
          </ac:spMkLst>
        </pc:spChg>
        <pc:spChg chg="add del">
          <ac:chgData name="Claire" userId="f62c806733407b0e" providerId="LiveId" clId="{0A53CB1F-B1ED-4B50-8858-0C7C8940002C}" dt="2023-08-16T03:55:49.232" v="338" actId="26606"/>
          <ac:spMkLst>
            <pc:docMk/>
            <pc:sldMk cId="1722606992" sldId="281"/>
            <ac:spMk id="9301" creationId="{F0C518C2-0AA4-470C-87B9-9CBF428FBA25}"/>
          </ac:spMkLst>
        </pc:spChg>
        <pc:spChg chg="add del">
          <ac:chgData name="Claire" userId="f62c806733407b0e" providerId="LiveId" clId="{0A53CB1F-B1ED-4B50-8858-0C7C8940002C}" dt="2023-08-16T03:56:46.064" v="374" actId="26606"/>
          <ac:spMkLst>
            <pc:docMk/>
            <pc:sldMk cId="1722606992" sldId="281"/>
            <ac:spMk id="9306" creationId="{8B3A2D1A-45FC-4F95-B150-1C13EF2F6D09}"/>
          </ac:spMkLst>
        </pc:spChg>
        <pc:spChg chg="add del">
          <ac:chgData name="Claire" userId="f62c806733407b0e" providerId="LiveId" clId="{0A53CB1F-B1ED-4B50-8858-0C7C8940002C}" dt="2023-08-16T03:56:46.064" v="374" actId="26606"/>
          <ac:spMkLst>
            <pc:docMk/>
            <pc:sldMk cId="1722606992" sldId="281"/>
            <ac:spMk id="9308" creationId="{5C27D684-2832-41BD-AC29-838243B8039B}"/>
          </ac:spMkLst>
        </pc:spChg>
        <pc:spChg chg="add del">
          <ac:chgData name="Claire" userId="f62c806733407b0e" providerId="LiveId" clId="{0A53CB1F-B1ED-4B50-8858-0C7C8940002C}" dt="2023-08-16T03:56:46.064" v="374" actId="26606"/>
          <ac:spMkLst>
            <pc:docMk/>
            <pc:sldMk cId="1722606992" sldId="281"/>
            <ac:spMk id="9310" creationId="{5ABDA325-4B50-4FFB-81B9-95576831FB06}"/>
          </ac:spMkLst>
        </pc:spChg>
        <pc:spChg chg="add del">
          <ac:chgData name="Claire" userId="f62c806733407b0e" providerId="LiveId" clId="{0A53CB1F-B1ED-4B50-8858-0C7C8940002C}" dt="2023-08-16T03:56:46.064" v="374" actId="26606"/>
          <ac:spMkLst>
            <pc:docMk/>
            <pc:sldMk cId="1722606992" sldId="281"/>
            <ac:spMk id="9312" creationId="{A0895C2A-D37E-4F06-AE58-CC875F83C4DA}"/>
          </ac:spMkLst>
        </pc:spChg>
        <pc:graphicFrameChg chg="add del mod">
          <ac:chgData name="Claire" userId="f62c806733407b0e" providerId="LiveId" clId="{0A53CB1F-B1ED-4B50-8858-0C7C8940002C}" dt="2023-08-16T03:57:30.611" v="385"/>
          <ac:graphicFrameMkLst>
            <pc:docMk/>
            <pc:sldMk cId="1722606992" sldId="281"/>
            <ac:graphicFrameMk id="2" creationId="{B9F344B2-A259-65CF-EDF5-B028D4D78411}"/>
          </ac:graphicFrameMkLst>
        </pc:graphicFrameChg>
        <pc:picChg chg="mod ord">
          <ac:chgData name="Claire" userId="f62c806733407b0e" providerId="LiveId" clId="{0A53CB1F-B1ED-4B50-8858-0C7C8940002C}" dt="2023-08-16T03:56:57.230" v="377" actId="1076"/>
          <ac:picMkLst>
            <pc:docMk/>
            <pc:sldMk cId="1722606992" sldId="281"/>
            <ac:picMk id="9221" creationId="{68E1A628-1CBA-D4AD-37E5-8953FEFF891B}"/>
          </ac:picMkLst>
        </pc:picChg>
        <pc:picChg chg="add">
          <ac:chgData name="Claire" userId="f62c806733407b0e" providerId="LiveId" clId="{0A53CB1F-B1ED-4B50-8858-0C7C8940002C}" dt="2023-08-16T03:56:46.064" v="374" actId="26606"/>
          <ac:picMkLst>
            <pc:docMk/>
            <pc:sldMk cId="1722606992" sldId="281"/>
            <ac:picMk id="9317" creationId="{54DDEBDD-D8BD-41A6-8A0D-B00E3768B0F9}"/>
          </ac:picMkLst>
        </pc:picChg>
      </pc:sldChg>
      <pc:sldChg chg="modSp mod">
        <pc:chgData name="Claire" userId="f62c806733407b0e" providerId="LiveId" clId="{0A53CB1F-B1ED-4B50-8858-0C7C8940002C}" dt="2023-08-16T04:22:43.441" v="607" actId="20577"/>
        <pc:sldMkLst>
          <pc:docMk/>
          <pc:sldMk cId="1000783687" sldId="282"/>
        </pc:sldMkLst>
        <pc:spChg chg="mod">
          <ac:chgData name="Claire" userId="f62c806733407b0e" providerId="LiveId" clId="{0A53CB1F-B1ED-4B50-8858-0C7C8940002C}" dt="2023-08-16T04:22:43.441" v="607" actId="20577"/>
          <ac:spMkLst>
            <pc:docMk/>
            <pc:sldMk cId="1000783687" sldId="282"/>
            <ac:spMk id="9218" creationId="{3401CF0A-DBE6-7B45-72DB-822F13E6B961}"/>
          </ac:spMkLst>
        </pc:spChg>
        <pc:spChg chg="mod">
          <ac:chgData name="Claire" userId="f62c806733407b0e" providerId="LiveId" clId="{0A53CB1F-B1ED-4B50-8858-0C7C8940002C}" dt="2023-08-16T04:12:27.186" v="560" actId="27636"/>
          <ac:spMkLst>
            <pc:docMk/>
            <pc:sldMk cId="1000783687" sldId="282"/>
            <ac:spMk id="9219" creationId="{EFEBF9D3-15E5-2980-9230-90CA5DFFD39C}"/>
          </ac:spMkLst>
        </pc:spChg>
      </pc:sldChg>
      <pc:sldChg chg="modSp del mod">
        <pc:chgData name="Claire" userId="f62c806733407b0e" providerId="LiveId" clId="{0A53CB1F-B1ED-4B50-8858-0C7C8940002C}" dt="2023-08-16T14:09:24.966" v="3627" actId="47"/>
        <pc:sldMkLst>
          <pc:docMk/>
          <pc:sldMk cId="494804152" sldId="283"/>
        </pc:sldMkLst>
        <pc:spChg chg="mod">
          <ac:chgData name="Claire" userId="f62c806733407b0e" providerId="LiveId" clId="{0A53CB1F-B1ED-4B50-8858-0C7C8940002C}" dt="2023-08-16T04:22:34.875" v="589" actId="1076"/>
          <ac:spMkLst>
            <pc:docMk/>
            <pc:sldMk cId="494804152" sldId="283"/>
            <ac:spMk id="9218" creationId="{3401CF0A-DBE6-7B45-72DB-822F13E6B961}"/>
          </ac:spMkLst>
        </pc:spChg>
      </pc:sldChg>
      <pc:sldChg chg="modSp add del mod">
        <pc:chgData name="Claire" userId="f62c806733407b0e" providerId="LiveId" clId="{0A53CB1F-B1ED-4B50-8858-0C7C8940002C}" dt="2023-08-16T05:11:54.363" v="917" actId="14100"/>
        <pc:sldMkLst>
          <pc:docMk/>
          <pc:sldMk cId="711868041" sldId="284"/>
        </pc:sldMkLst>
        <pc:spChg chg="mod">
          <ac:chgData name="Claire" userId="f62c806733407b0e" providerId="LiveId" clId="{0A53CB1F-B1ED-4B50-8858-0C7C8940002C}" dt="2023-08-16T05:11:54.363" v="917" actId="14100"/>
          <ac:spMkLst>
            <pc:docMk/>
            <pc:sldMk cId="711868041" sldId="284"/>
            <ac:spMk id="9218" creationId="{3401CF0A-DBE6-7B45-72DB-822F13E6B961}"/>
          </ac:spMkLst>
        </pc:spChg>
        <pc:spChg chg="mod">
          <ac:chgData name="Claire" userId="f62c806733407b0e" providerId="LiveId" clId="{0A53CB1F-B1ED-4B50-8858-0C7C8940002C}" dt="2023-08-16T05:00:28.393" v="853" actId="14100"/>
          <ac:spMkLst>
            <pc:docMk/>
            <pc:sldMk cId="711868041" sldId="284"/>
            <ac:spMk id="9219" creationId="{EFEBF9D3-15E5-2980-9230-90CA5DFFD39C}"/>
          </ac:spMkLst>
        </pc:spChg>
      </pc:sldChg>
      <pc:sldChg chg="addSp delSp modSp mod">
        <pc:chgData name="Claire" userId="f62c806733407b0e" providerId="LiveId" clId="{0A53CB1F-B1ED-4B50-8858-0C7C8940002C}" dt="2023-08-16T14:29:09.815" v="3785" actId="478"/>
        <pc:sldMkLst>
          <pc:docMk/>
          <pc:sldMk cId="3105463592" sldId="285"/>
        </pc:sldMkLst>
        <pc:spChg chg="add mod">
          <ac:chgData name="Claire" userId="f62c806733407b0e" providerId="LiveId" clId="{0A53CB1F-B1ED-4B50-8858-0C7C8940002C}" dt="2023-08-16T04:05:37.340" v="499" actId="478"/>
          <ac:spMkLst>
            <pc:docMk/>
            <pc:sldMk cId="3105463592" sldId="285"/>
            <ac:spMk id="4" creationId="{859B3943-77B8-4E80-7F3C-CC0A5CF2FCA4}"/>
          </ac:spMkLst>
        </pc:spChg>
        <pc:spChg chg="mod">
          <ac:chgData name="Claire" userId="f62c806733407b0e" providerId="LiveId" clId="{0A53CB1F-B1ED-4B50-8858-0C7C8940002C}" dt="2023-08-16T04:10:46.552" v="546" actId="14100"/>
          <ac:spMkLst>
            <pc:docMk/>
            <pc:sldMk cId="3105463592" sldId="285"/>
            <ac:spMk id="9218" creationId="{3401CF0A-DBE6-7B45-72DB-822F13E6B961}"/>
          </ac:spMkLst>
        </pc:spChg>
        <pc:picChg chg="add del mod modCrop">
          <ac:chgData name="Claire" userId="f62c806733407b0e" providerId="LiveId" clId="{0A53CB1F-B1ED-4B50-8858-0C7C8940002C}" dt="2023-08-16T14:29:09.815" v="3785" actId="478"/>
          <ac:picMkLst>
            <pc:docMk/>
            <pc:sldMk cId="3105463592" sldId="285"/>
            <ac:picMk id="2" creationId="{DE2E1281-E437-7020-530A-2A50175B4ACB}"/>
          </ac:picMkLst>
        </pc:picChg>
        <pc:picChg chg="add mod modCrop">
          <ac:chgData name="Claire" userId="f62c806733407b0e" providerId="LiveId" clId="{0A53CB1F-B1ED-4B50-8858-0C7C8940002C}" dt="2023-08-16T04:11:10.928" v="552" actId="1037"/>
          <ac:picMkLst>
            <pc:docMk/>
            <pc:sldMk cId="3105463592" sldId="285"/>
            <ac:picMk id="6" creationId="{6D95702C-1FDD-2346-39AC-18959236A105}"/>
          </ac:picMkLst>
        </pc:picChg>
        <pc:picChg chg="add mod modCrop">
          <ac:chgData name="Claire" userId="f62c806733407b0e" providerId="LiveId" clId="{0A53CB1F-B1ED-4B50-8858-0C7C8940002C}" dt="2023-08-16T04:10:13.494" v="539" actId="1076"/>
          <ac:picMkLst>
            <pc:docMk/>
            <pc:sldMk cId="3105463592" sldId="285"/>
            <ac:picMk id="7" creationId="{9DD574FF-1E84-AC6D-C579-0509D425DF82}"/>
          </ac:picMkLst>
        </pc:picChg>
        <pc:picChg chg="del mod modCrop">
          <ac:chgData name="Claire" userId="f62c806733407b0e" providerId="LiveId" clId="{0A53CB1F-B1ED-4B50-8858-0C7C8940002C}" dt="2023-08-16T04:05:37.340" v="499" actId="478"/>
          <ac:picMkLst>
            <pc:docMk/>
            <pc:sldMk cId="3105463592" sldId="285"/>
            <ac:picMk id="8" creationId="{1C20DF9E-3861-EBA8-93E5-2FEB3024A517}"/>
          </ac:picMkLst>
        </pc:picChg>
        <pc:picChg chg="add mod">
          <ac:chgData name="Claire" userId="f62c806733407b0e" providerId="LiveId" clId="{0A53CB1F-B1ED-4B50-8858-0C7C8940002C}" dt="2023-08-16T14:28:59.629" v="3783" actId="1076"/>
          <ac:picMkLst>
            <pc:docMk/>
            <pc:sldMk cId="3105463592" sldId="285"/>
            <ac:picMk id="32770" creationId="{75B3ECB0-8581-FF5A-EF51-28B0A53047DE}"/>
          </ac:picMkLst>
        </pc:picChg>
      </pc:sldChg>
      <pc:sldChg chg="modSp mod">
        <pc:chgData name="Claire" userId="f62c806733407b0e" providerId="LiveId" clId="{0A53CB1F-B1ED-4B50-8858-0C7C8940002C}" dt="2023-08-16T04:14:25.262" v="571" actId="14100"/>
        <pc:sldMkLst>
          <pc:docMk/>
          <pc:sldMk cId="842425284" sldId="286"/>
        </pc:sldMkLst>
        <pc:spChg chg="mod">
          <ac:chgData name="Claire" userId="f62c806733407b0e" providerId="LiveId" clId="{0A53CB1F-B1ED-4B50-8858-0C7C8940002C}" dt="2023-08-16T04:13:04.051" v="563" actId="1076"/>
          <ac:spMkLst>
            <pc:docMk/>
            <pc:sldMk cId="842425284" sldId="286"/>
            <ac:spMk id="2" creationId="{C42C5CAC-5E4B-FC46-5710-F294B7430F7B}"/>
          </ac:spMkLst>
        </pc:spChg>
        <pc:picChg chg="mod modCrop">
          <ac:chgData name="Claire" userId="f62c806733407b0e" providerId="LiveId" clId="{0A53CB1F-B1ED-4B50-8858-0C7C8940002C}" dt="2023-08-16T04:14:25.262" v="571" actId="14100"/>
          <ac:picMkLst>
            <pc:docMk/>
            <pc:sldMk cId="842425284" sldId="286"/>
            <ac:picMk id="5" creationId="{E07FE9A1-D740-3992-E02E-4755630D6705}"/>
          </ac:picMkLst>
        </pc:picChg>
      </pc:sldChg>
      <pc:sldChg chg="addSp modSp mod setBg">
        <pc:chgData name="Claire" userId="f62c806733407b0e" providerId="LiveId" clId="{0A53CB1F-B1ED-4B50-8858-0C7C8940002C}" dt="2023-08-16T13:47:12.908" v="2549" actId="20577"/>
        <pc:sldMkLst>
          <pc:docMk/>
          <pc:sldMk cId="0" sldId="288"/>
        </pc:sldMkLst>
        <pc:spChg chg="mod">
          <ac:chgData name="Claire" userId="f62c806733407b0e" providerId="LiveId" clId="{0A53CB1F-B1ED-4B50-8858-0C7C8940002C}" dt="2023-08-16T06:07:56.014" v="1776" actId="20577"/>
          <ac:spMkLst>
            <pc:docMk/>
            <pc:sldMk cId="0" sldId="288"/>
            <ac:spMk id="4" creationId="{3CF1C940-50B4-ABAC-B8CE-B58A8B3C6B84}"/>
          </ac:spMkLst>
        </pc:spChg>
        <pc:spChg chg="mod">
          <ac:chgData name="Claire" userId="f62c806733407b0e" providerId="LiveId" clId="{0A53CB1F-B1ED-4B50-8858-0C7C8940002C}" dt="2023-08-16T13:47:12.908" v="2549" actId="20577"/>
          <ac:spMkLst>
            <pc:docMk/>
            <pc:sldMk cId="0" sldId="288"/>
            <ac:spMk id="23555" creationId="{F100311F-4A6B-50DA-F698-433B0B10CE78}"/>
          </ac:spMkLst>
        </pc:spChg>
        <pc:picChg chg="add mod">
          <ac:chgData name="Claire" userId="f62c806733407b0e" providerId="LiveId" clId="{0A53CB1F-B1ED-4B50-8858-0C7C8940002C}" dt="2023-08-16T13:46:33.290" v="2538" actId="14100"/>
          <ac:picMkLst>
            <pc:docMk/>
            <pc:sldMk cId="0" sldId="288"/>
            <ac:picMk id="2" creationId="{017015CC-5978-0E57-2CD7-F1F344BCF86D}"/>
          </ac:picMkLst>
        </pc:picChg>
      </pc:sldChg>
      <pc:sldChg chg="modSp mod setBg">
        <pc:chgData name="Claire" userId="f62c806733407b0e" providerId="LiveId" clId="{0A53CB1F-B1ED-4B50-8858-0C7C8940002C}" dt="2023-08-16T04:23:47.991" v="630" actId="1076"/>
        <pc:sldMkLst>
          <pc:docMk/>
          <pc:sldMk cId="3582379759" sldId="289"/>
        </pc:sldMkLst>
        <pc:spChg chg="mod">
          <ac:chgData name="Claire" userId="f62c806733407b0e" providerId="LiveId" clId="{0A53CB1F-B1ED-4B50-8858-0C7C8940002C}" dt="2023-08-16T04:23:47.991" v="630" actId="1076"/>
          <ac:spMkLst>
            <pc:docMk/>
            <pc:sldMk cId="3582379759" sldId="289"/>
            <ac:spMk id="2" creationId="{071259E6-4191-9733-07B2-C8C6D2DF3998}"/>
          </ac:spMkLst>
        </pc:spChg>
        <pc:spChg chg="mod">
          <ac:chgData name="Claire" userId="f62c806733407b0e" providerId="LiveId" clId="{0A53CB1F-B1ED-4B50-8858-0C7C8940002C}" dt="2023-08-16T03:49:34.587" v="258" actId="207"/>
          <ac:spMkLst>
            <pc:docMk/>
            <pc:sldMk cId="3582379759" sldId="289"/>
            <ac:spMk id="3" creationId="{52A270C8-EB29-B074-27CB-D89656E4D719}"/>
          </ac:spMkLst>
        </pc:spChg>
      </pc:sldChg>
      <pc:sldChg chg="addSp modSp mod">
        <pc:chgData name="Claire" userId="f62c806733407b0e" providerId="LiveId" clId="{0A53CB1F-B1ED-4B50-8858-0C7C8940002C}" dt="2023-08-16T05:30:12.121" v="1105" actId="1076"/>
        <pc:sldMkLst>
          <pc:docMk/>
          <pc:sldMk cId="0" sldId="290"/>
        </pc:sldMkLst>
        <pc:spChg chg="mod">
          <ac:chgData name="Claire" userId="f62c806733407b0e" providerId="LiveId" clId="{0A53CB1F-B1ED-4B50-8858-0C7C8940002C}" dt="2023-08-16T05:30:12.121" v="1105" actId="1076"/>
          <ac:spMkLst>
            <pc:docMk/>
            <pc:sldMk cId="0" sldId="290"/>
            <ac:spMk id="4" creationId="{5DC3C372-3E5D-D8BA-9902-53F1504D6D8D}"/>
          </ac:spMkLst>
        </pc:spChg>
        <pc:picChg chg="add mod">
          <ac:chgData name="Claire" userId="f62c806733407b0e" providerId="LiveId" clId="{0A53CB1F-B1ED-4B50-8858-0C7C8940002C}" dt="2023-08-16T05:30:04.641" v="1104" actId="1076"/>
          <ac:picMkLst>
            <pc:docMk/>
            <pc:sldMk cId="0" sldId="290"/>
            <ac:picMk id="2" creationId="{597289A0-20E8-FB24-1DF2-39BCA1C16225}"/>
          </ac:picMkLst>
        </pc:picChg>
      </pc:sldChg>
      <pc:sldChg chg="del mod modShow">
        <pc:chgData name="Claire" userId="f62c806733407b0e" providerId="LiveId" clId="{0A53CB1F-B1ED-4B50-8858-0C7C8940002C}" dt="2023-08-16T05:24:17.225" v="1023" actId="47"/>
        <pc:sldMkLst>
          <pc:docMk/>
          <pc:sldMk cId="0" sldId="291"/>
        </pc:sldMkLst>
      </pc:sldChg>
      <pc:sldChg chg="del">
        <pc:chgData name="Claire" userId="f62c806733407b0e" providerId="LiveId" clId="{0A53CB1F-B1ED-4B50-8858-0C7C8940002C}" dt="2023-08-16T05:24:27.015" v="1024" actId="47"/>
        <pc:sldMkLst>
          <pc:docMk/>
          <pc:sldMk cId="0" sldId="292"/>
        </pc:sldMkLst>
      </pc:sldChg>
      <pc:sldChg chg="addSp modSp add del mod">
        <pc:chgData name="Claire" userId="f62c806733407b0e" providerId="LiveId" clId="{0A53CB1F-B1ED-4B50-8858-0C7C8940002C}" dt="2023-08-16T05:31:35.678" v="1125" actId="1035"/>
        <pc:sldMkLst>
          <pc:docMk/>
          <pc:sldMk cId="0" sldId="293"/>
        </pc:sldMkLst>
        <pc:spChg chg="mod">
          <ac:chgData name="Claire" userId="f62c806733407b0e" providerId="LiveId" clId="{0A53CB1F-B1ED-4B50-8858-0C7C8940002C}" dt="2023-08-16T05:31:16.517" v="1115" actId="1076"/>
          <ac:spMkLst>
            <pc:docMk/>
            <pc:sldMk cId="0" sldId="293"/>
            <ac:spMk id="4" creationId="{ABE68A15-16F5-86D2-5ECC-DEB56D36256B}"/>
          </ac:spMkLst>
        </pc:spChg>
        <pc:picChg chg="add mod">
          <ac:chgData name="Claire" userId="f62c806733407b0e" providerId="LiveId" clId="{0A53CB1F-B1ED-4B50-8858-0C7C8940002C}" dt="2023-08-16T05:31:35.678" v="1125" actId="1035"/>
          <ac:picMkLst>
            <pc:docMk/>
            <pc:sldMk cId="0" sldId="293"/>
            <ac:picMk id="2" creationId="{93BA725B-4162-42F0-262E-2452CE3BC675}"/>
          </ac:picMkLst>
        </pc:picChg>
      </pc:sldChg>
      <pc:sldChg chg="addSp modSp">
        <pc:chgData name="Claire" userId="f62c806733407b0e" providerId="LiveId" clId="{0A53CB1F-B1ED-4B50-8858-0C7C8940002C}" dt="2023-08-16T05:31:45.689" v="1126"/>
        <pc:sldMkLst>
          <pc:docMk/>
          <pc:sldMk cId="0" sldId="294"/>
        </pc:sldMkLst>
        <pc:picChg chg="add mod">
          <ac:chgData name="Claire" userId="f62c806733407b0e" providerId="LiveId" clId="{0A53CB1F-B1ED-4B50-8858-0C7C8940002C}" dt="2023-08-16T05:31:45.689" v="1126"/>
          <ac:picMkLst>
            <pc:docMk/>
            <pc:sldMk cId="0" sldId="294"/>
            <ac:picMk id="2" creationId="{AEA7EDAB-CC7A-7D97-28EC-915CEF81E00B}"/>
          </ac:picMkLst>
        </pc:picChg>
      </pc:sldChg>
      <pc:sldChg chg="addSp modSp mod">
        <pc:chgData name="Claire" userId="f62c806733407b0e" providerId="LiveId" clId="{0A53CB1F-B1ED-4B50-8858-0C7C8940002C}" dt="2023-08-16T05:32:46.554" v="1139" actId="1076"/>
        <pc:sldMkLst>
          <pc:docMk/>
          <pc:sldMk cId="0" sldId="295"/>
        </pc:sldMkLst>
        <pc:spChg chg="mod">
          <ac:chgData name="Claire" userId="f62c806733407b0e" providerId="LiveId" clId="{0A53CB1F-B1ED-4B50-8858-0C7C8940002C}" dt="2023-08-16T05:32:46.554" v="1139" actId="1076"/>
          <ac:spMkLst>
            <pc:docMk/>
            <pc:sldMk cId="0" sldId="295"/>
            <ac:spMk id="4" creationId="{F1D6E7DB-B74F-CF6C-2D87-4BBA211AEE4C}"/>
          </ac:spMkLst>
        </pc:spChg>
        <pc:spChg chg="mod">
          <ac:chgData name="Claire" userId="f62c806733407b0e" providerId="LiveId" clId="{0A53CB1F-B1ED-4B50-8858-0C7C8940002C}" dt="2023-08-16T05:32:22.918" v="1136" actId="207"/>
          <ac:spMkLst>
            <pc:docMk/>
            <pc:sldMk cId="0" sldId="295"/>
            <ac:spMk id="16387" creationId="{066D20CB-A3B9-EDAF-2C3F-947AA969F348}"/>
          </ac:spMkLst>
        </pc:spChg>
        <pc:spChg chg="mod">
          <ac:chgData name="Claire" userId="f62c806733407b0e" providerId="LiveId" clId="{0A53CB1F-B1ED-4B50-8858-0C7C8940002C}" dt="2023-08-16T05:32:43.094" v="1138" actId="1076"/>
          <ac:spMkLst>
            <pc:docMk/>
            <pc:sldMk cId="0" sldId="295"/>
            <ac:spMk id="16388" creationId="{C0289051-758E-2189-07CB-0162E8343861}"/>
          </ac:spMkLst>
        </pc:spChg>
        <pc:picChg chg="add mod">
          <ac:chgData name="Claire" userId="f62c806733407b0e" providerId="LiveId" clId="{0A53CB1F-B1ED-4B50-8858-0C7C8940002C}" dt="2023-08-16T05:31:57.811" v="1129" actId="1076"/>
          <ac:picMkLst>
            <pc:docMk/>
            <pc:sldMk cId="0" sldId="295"/>
            <ac:picMk id="2" creationId="{DDEAEE59-9267-DC04-F01D-9648A63DEA84}"/>
          </ac:picMkLst>
        </pc:picChg>
      </pc:sldChg>
      <pc:sldChg chg="addSp modSp mod">
        <pc:chgData name="Claire" userId="f62c806733407b0e" providerId="LiveId" clId="{0A53CB1F-B1ED-4B50-8858-0C7C8940002C}" dt="2023-08-16T05:33:31.366" v="1150" actId="113"/>
        <pc:sldMkLst>
          <pc:docMk/>
          <pc:sldMk cId="0" sldId="296"/>
        </pc:sldMkLst>
        <pc:spChg chg="mod">
          <ac:chgData name="Claire" userId="f62c806733407b0e" providerId="LiveId" clId="{0A53CB1F-B1ED-4B50-8858-0C7C8940002C}" dt="2023-08-16T05:33:31.366" v="1150" actId="113"/>
          <ac:spMkLst>
            <pc:docMk/>
            <pc:sldMk cId="0" sldId="296"/>
            <ac:spMk id="18435" creationId="{0FC8EA8A-8C96-31E5-6BD7-510651373B39}"/>
          </ac:spMkLst>
        </pc:spChg>
        <pc:picChg chg="add mod">
          <ac:chgData name="Claire" userId="f62c806733407b0e" providerId="LiveId" clId="{0A53CB1F-B1ED-4B50-8858-0C7C8940002C}" dt="2023-08-16T05:32:57.768" v="1141" actId="1076"/>
          <ac:picMkLst>
            <pc:docMk/>
            <pc:sldMk cId="0" sldId="296"/>
            <ac:picMk id="2" creationId="{93771DF2-83EE-DA92-0020-4E3E3F277784}"/>
          </ac:picMkLst>
        </pc:picChg>
      </pc:sldChg>
      <pc:sldChg chg="addSp delSp modSp mod">
        <pc:chgData name="Claire" userId="f62c806733407b0e" providerId="LiveId" clId="{0A53CB1F-B1ED-4B50-8858-0C7C8940002C}" dt="2023-08-16T05:34:06.948" v="1168" actId="1076"/>
        <pc:sldMkLst>
          <pc:docMk/>
          <pc:sldMk cId="0" sldId="297"/>
        </pc:sldMkLst>
        <pc:spChg chg="add mod">
          <ac:chgData name="Claire" userId="f62c806733407b0e" providerId="LiveId" clId="{0A53CB1F-B1ED-4B50-8858-0C7C8940002C}" dt="2023-08-16T05:34:06.948" v="1168" actId="1076"/>
          <ac:spMkLst>
            <pc:docMk/>
            <pc:sldMk cId="0" sldId="297"/>
            <ac:spMk id="2" creationId="{DDEE87C2-6393-1016-4E46-786158506AA3}"/>
          </ac:spMkLst>
        </pc:spChg>
        <pc:spChg chg="del">
          <ac:chgData name="Claire" userId="f62c806733407b0e" providerId="LiveId" clId="{0A53CB1F-B1ED-4B50-8858-0C7C8940002C}" dt="2023-08-16T05:33:48.803" v="1152" actId="478"/>
          <ac:spMkLst>
            <pc:docMk/>
            <pc:sldMk cId="0" sldId="297"/>
            <ac:spMk id="19459" creationId="{FBFC1022-5054-89CD-F238-C8B70413B44E}"/>
          </ac:spMkLst>
        </pc:spChg>
        <pc:picChg chg="add mod">
          <ac:chgData name="Claire" userId="f62c806733407b0e" providerId="LiveId" clId="{0A53CB1F-B1ED-4B50-8858-0C7C8940002C}" dt="2023-08-16T05:33:44.875" v="1151"/>
          <ac:picMkLst>
            <pc:docMk/>
            <pc:sldMk cId="0" sldId="297"/>
            <ac:picMk id="3" creationId="{16283727-D4C5-F9DC-C3F1-17EB235C6901}"/>
          </ac:picMkLst>
        </pc:picChg>
      </pc:sldChg>
      <pc:sldChg chg="addSp delSp modSp mod">
        <pc:chgData name="Claire" userId="f62c806733407b0e" providerId="LiveId" clId="{0A53CB1F-B1ED-4B50-8858-0C7C8940002C}" dt="2023-08-16T05:34:25.012" v="1190" actId="20577"/>
        <pc:sldMkLst>
          <pc:docMk/>
          <pc:sldMk cId="0" sldId="298"/>
        </pc:sldMkLst>
        <pc:spChg chg="add mod">
          <ac:chgData name="Claire" userId="f62c806733407b0e" providerId="LiveId" clId="{0A53CB1F-B1ED-4B50-8858-0C7C8940002C}" dt="2023-08-16T05:34:25.012" v="1190" actId="20577"/>
          <ac:spMkLst>
            <pc:docMk/>
            <pc:sldMk cId="0" sldId="298"/>
            <ac:spMk id="2" creationId="{12E14FFF-9FB3-5120-E6E2-7AB180D832E8}"/>
          </ac:spMkLst>
        </pc:spChg>
        <pc:spChg chg="del">
          <ac:chgData name="Claire" userId="f62c806733407b0e" providerId="LiveId" clId="{0A53CB1F-B1ED-4B50-8858-0C7C8940002C}" dt="2023-08-16T05:34:16.161" v="1169" actId="478"/>
          <ac:spMkLst>
            <pc:docMk/>
            <pc:sldMk cId="0" sldId="298"/>
            <ac:spMk id="20483" creationId="{3A48B05C-A324-CD32-EFA4-8567A6464789}"/>
          </ac:spMkLst>
        </pc:spChg>
        <pc:picChg chg="add mod">
          <ac:chgData name="Claire" userId="f62c806733407b0e" providerId="LiveId" clId="{0A53CB1F-B1ED-4B50-8858-0C7C8940002C}" dt="2023-08-16T05:34:17.817" v="1170"/>
          <ac:picMkLst>
            <pc:docMk/>
            <pc:sldMk cId="0" sldId="298"/>
            <ac:picMk id="3" creationId="{AC4F5584-54C0-E612-671D-88B88AC791BD}"/>
          </ac:picMkLst>
        </pc:picChg>
      </pc:sldChg>
      <pc:sldChg chg="addSp delSp modSp mod">
        <pc:chgData name="Claire" userId="f62c806733407b0e" providerId="LiveId" clId="{0A53CB1F-B1ED-4B50-8858-0C7C8940002C}" dt="2023-08-16T05:34:45.496" v="1205" actId="1076"/>
        <pc:sldMkLst>
          <pc:docMk/>
          <pc:sldMk cId="0" sldId="299"/>
        </pc:sldMkLst>
        <pc:spChg chg="add mod">
          <ac:chgData name="Claire" userId="f62c806733407b0e" providerId="LiveId" clId="{0A53CB1F-B1ED-4B50-8858-0C7C8940002C}" dt="2023-08-16T05:34:45.496" v="1205" actId="1076"/>
          <ac:spMkLst>
            <pc:docMk/>
            <pc:sldMk cId="0" sldId="299"/>
            <ac:spMk id="2" creationId="{C71A8C1F-D2B8-0F3C-48D2-526BC25BDC63}"/>
          </ac:spMkLst>
        </pc:spChg>
        <pc:spChg chg="del">
          <ac:chgData name="Claire" userId="f62c806733407b0e" providerId="LiveId" clId="{0A53CB1F-B1ED-4B50-8858-0C7C8940002C}" dt="2023-08-16T05:34:33.266" v="1191" actId="478"/>
          <ac:spMkLst>
            <pc:docMk/>
            <pc:sldMk cId="0" sldId="299"/>
            <ac:spMk id="21507" creationId="{FCB1AB8F-8516-77E2-0A2E-23F4F1539267}"/>
          </ac:spMkLst>
        </pc:spChg>
        <pc:picChg chg="add mod">
          <ac:chgData name="Claire" userId="f62c806733407b0e" providerId="LiveId" clId="{0A53CB1F-B1ED-4B50-8858-0C7C8940002C}" dt="2023-08-16T05:34:34.723" v="1192"/>
          <ac:picMkLst>
            <pc:docMk/>
            <pc:sldMk cId="0" sldId="299"/>
            <ac:picMk id="3" creationId="{D6B8B88D-822D-69B0-6372-1E0CC18C77B8}"/>
          </ac:picMkLst>
        </pc:picChg>
      </pc:sldChg>
      <pc:sldChg chg="del">
        <pc:chgData name="Claire" userId="f62c806733407b0e" providerId="LiveId" clId="{0A53CB1F-B1ED-4B50-8858-0C7C8940002C}" dt="2023-08-16T06:31:34.822" v="2522" actId="47"/>
        <pc:sldMkLst>
          <pc:docMk/>
          <pc:sldMk cId="0" sldId="300"/>
        </pc:sldMkLst>
      </pc:sldChg>
      <pc:sldChg chg="del">
        <pc:chgData name="Claire" userId="f62c806733407b0e" providerId="LiveId" clId="{0A53CB1F-B1ED-4B50-8858-0C7C8940002C}" dt="2023-08-16T05:25:08.653" v="1025" actId="47"/>
        <pc:sldMkLst>
          <pc:docMk/>
          <pc:sldMk cId="0" sldId="301"/>
        </pc:sldMkLst>
      </pc:sldChg>
      <pc:sldChg chg="modSp add mod">
        <pc:chgData name="Claire" userId="f62c806733407b0e" providerId="LiveId" clId="{0A53CB1F-B1ED-4B50-8858-0C7C8940002C}" dt="2023-08-16T04:17:20.566" v="575" actId="1076"/>
        <pc:sldMkLst>
          <pc:docMk/>
          <pc:sldMk cId="1908439289" sldId="302"/>
        </pc:sldMkLst>
        <pc:spChg chg="mod">
          <ac:chgData name="Claire" userId="f62c806733407b0e" providerId="LiveId" clId="{0A53CB1F-B1ED-4B50-8858-0C7C8940002C}" dt="2023-08-16T04:17:20.566" v="575" actId="1076"/>
          <ac:spMkLst>
            <pc:docMk/>
            <pc:sldMk cId="1908439289" sldId="302"/>
            <ac:spMk id="9218" creationId="{3401CF0A-DBE6-7B45-72DB-822F13E6B961}"/>
          </ac:spMkLst>
        </pc:spChg>
      </pc:sldChg>
      <pc:sldChg chg="addSp delSp modSp add mod">
        <pc:chgData name="Claire" userId="f62c806733407b0e" providerId="LiveId" clId="{0A53CB1F-B1ED-4B50-8858-0C7C8940002C}" dt="2023-08-16T04:20:58.466" v="579" actId="478"/>
        <pc:sldMkLst>
          <pc:docMk/>
          <pc:sldMk cId="84337596" sldId="303"/>
        </pc:sldMkLst>
        <pc:spChg chg="add del mod">
          <ac:chgData name="Claire" userId="f62c806733407b0e" providerId="LiveId" clId="{0A53CB1F-B1ED-4B50-8858-0C7C8940002C}" dt="2023-08-16T04:20:58.466" v="579" actId="478"/>
          <ac:spMkLst>
            <pc:docMk/>
            <pc:sldMk cId="84337596" sldId="303"/>
            <ac:spMk id="7" creationId="{4EFB779C-0FC9-7D18-F79C-6191C786C158}"/>
          </ac:spMkLst>
        </pc:spChg>
        <pc:spChg chg="add mod">
          <ac:chgData name="Claire" userId="f62c806733407b0e" providerId="LiveId" clId="{0A53CB1F-B1ED-4B50-8858-0C7C8940002C}" dt="2023-08-16T04:20:49.992" v="578"/>
          <ac:spMkLst>
            <pc:docMk/>
            <pc:sldMk cId="84337596" sldId="303"/>
            <ac:spMk id="8" creationId="{89849A3E-1D4E-F1BB-3AE2-6A553789666D}"/>
          </ac:spMkLst>
        </pc:spChg>
        <pc:spChg chg="del mod">
          <ac:chgData name="Claire" userId="f62c806733407b0e" providerId="LiveId" clId="{0A53CB1F-B1ED-4B50-8858-0C7C8940002C}" dt="2023-08-16T04:20:47.117" v="577" actId="478"/>
          <ac:spMkLst>
            <pc:docMk/>
            <pc:sldMk cId="84337596" sldId="303"/>
            <ac:spMk id="9218" creationId="{3401CF0A-DBE6-7B45-72DB-822F13E6B961}"/>
          </ac:spMkLst>
        </pc:spChg>
      </pc:sldChg>
      <pc:sldChg chg="modSp add mod">
        <pc:chgData name="Claire" userId="f62c806733407b0e" providerId="LiveId" clId="{0A53CB1F-B1ED-4B50-8858-0C7C8940002C}" dt="2023-08-16T04:21:42.378" v="584" actId="113"/>
        <pc:sldMkLst>
          <pc:docMk/>
          <pc:sldMk cId="450024125" sldId="304"/>
        </pc:sldMkLst>
        <pc:spChg chg="mod">
          <ac:chgData name="Claire" userId="f62c806733407b0e" providerId="LiveId" clId="{0A53CB1F-B1ED-4B50-8858-0C7C8940002C}" dt="2023-08-16T04:21:13.163" v="582" actId="207"/>
          <ac:spMkLst>
            <pc:docMk/>
            <pc:sldMk cId="450024125" sldId="304"/>
            <ac:spMk id="9218" creationId="{3401CF0A-DBE6-7B45-72DB-822F13E6B961}"/>
          </ac:spMkLst>
        </pc:spChg>
        <pc:spChg chg="mod">
          <ac:chgData name="Claire" userId="f62c806733407b0e" providerId="LiveId" clId="{0A53CB1F-B1ED-4B50-8858-0C7C8940002C}" dt="2023-08-16T04:21:42.378" v="584" actId="113"/>
          <ac:spMkLst>
            <pc:docMk/>
            <pc:sldMk cId="450024125" sldId="304"/>
            <ac:spMk id="9219" creationId="{EFEBF9D3-15E5-2980-9230-90CA5DFFD39C}"/>
          </ac:spMkLst>
        </pc:spChg>
      </pc:sldChg>
      <pc:sldChg chg="addSp delSp modSp add mod">
        <pc:chgData name="Claire" userId="f62c806733407b0e" providerId="LiveId" clId="{0A53CB1F-B1ED-4B50-8858-0C7C8940002C}" dt="2023-08-16T04:26:07.146" v="689" actId="207"/>
        <pc:sldMkLst>
          <pc:docMk/>
          <pc:sldMk cId="2629615016" sldId="305"/>
        </pc:sldMkLst>
        <pc:spChg chg="add mod">
          <ac:chgData name="Claire" userId="f62c806733407b0e" providerId="LiveId" clId="{0A53CB1F-B1ED-4B50-8858-0C7C8940002C}" dt="2023-08-16T04:26:07.146" v="689" actId="207"/>
          <ac:spMkLst>
            <pc:docMk/>
            <pc:sldMk cId="2629615016" sldId="305"/>
            <ac:spMk id="2" creationId="{0D728494-3B41-A861-4307-9990A1A4EF3D}"/>
          </ac:spMkLst>
        </pc:spChg>
        <pc:spChg chg="add del mod">
          <ac:chgData name="Claire" userId="f62c806733407b0e" providerId="LiveId" clId="{0A53CB1F-B1ED-4B50-8858-0C7C8940002C}" dt="2023-08-16T04:22:17.365" v="587" actId="478"/>
          <ac:spMkLst>
            <pc:docMk/>
            <pc:sldMk cId="2629615016" sldId="305"/>
            <ac:spMk id="4" creationId="{388A61EF-BA00-CFF4-3E0D-BDE6235F3C2C}"/>
          </ac:spMkLst>
        </pc:spChg>
        <pc:spChg chg="del">
          <ac:chgData name="Claire" userId="f62c806733407b0e" providerId="LiveId" clId="{0A53CB1F-B1ED-4B50-8858-0C7C8940002C}" dt="2023-08-16T04:22:14.596" v="586" actId="478"/>
          <ac:spMkLst>
            <pc:docMk/>
            <pc:sldMk cId="2629615016" sldId="305"/>
            <ac:spMk id="9218" creationId="{3401CF0A-DBE6-7B45-72DB-822F13E6B961}"/>
          </ac:spMkLst>
        </pc:spChg>
      </pc:sldChg>
      <pc:sldChg chg="addSp delSp modSp new mod">
        <pc:chgData name="Claire" userId="f62c806733407b0e" providerId="LiveId" clId="{0A53CB1F-B1ED-4B50-8858-0C7C8940002C}" dt="2023-08-16T14:28:22.355" v="3779" actId="1076"/>
        <pc:sldMkLst>
          <pc:docMk/>
          <pc:sldMk cId="3021830755" sldId="306"/>
        </pc:sldMkLst>
        <pc:spChg chg="mod">
          <ac:chgData name="Claire" userId="f62c806733407b0e" providerId="LiveId" clId="{0A53CB1F-B1ED-4B50-8858-0C7C8940002C}" dt="2023-08-16T04:23:31.900" v="628" actId="113"/>
          <ac:spMkLst>
            <pc:docMk/>
            <pc:sldMk cId="3021830755" sldId="306"/>
            <ac:spMk id="2" creationId="{1F5353A9-20ED-32B2-81E6-E53E63496736}"/>
          </ac:spMkLst>
        </pc:spChg>
        <pc:spChg chg="mod">
          <ac:chgData name="Claire" userId="f62c806733407b0e" providerId="LiveId" clId="{0A53CB1F-B1ED-4B50-8858-0C7C8940002C}" dt="2023-08-16T14:27:49.673" v="3774" actId="1076"/>
          <ac:spMkLst>
            <pc:docMk/>
            <pc:sldMk cId="3021830755" sldId="306"/>
            <ac:spMk id="3" creationId="{253F4A21-8365-9F51-4B5C-FEF1092BE6B7}"/>
          </ac:spMkLst>
        </pc:spChg>
        <pc:spChg chg="add del">
          <ac:chgData name="Claire" userId="f62c806733407b0e" providerId="LiveId" clId="{0A53CB1F-B1ED-4B50-8858-0C7C8940002C}" dt="2023-08-16T14:22:12.746" v="3733"/>
          <ac:spMkLst>
            <pc:docMk/>
            <pc:sldMk cId="3021830755" sldId="306"/>
            <ac:spMk id="7" creationId="{B598C515-CC4D-3543-E086-05AF34AFB470}"/>
          </ac:spMkLst>
        </pc:spChg>
        <pc:spChg chg="add del">
          <ac:chgData name="Claire" userId="f62c806733407b0e" providerId="LiveId" clId="{0A53CB1F-B1ED-4B50-8858-0C7C8940002C}" dt="2023-08-16T14:22:15.627" v="3735"/>
          <ac:spMkLst>
            <pc:docMk/>
            <pc:sldMk cId="3021830755" sldId="306"/>
            <ac:spMk id="8" creationId="{59255F52-7912-D4DD-549C-403F4086B305}"/>
          </ac:spMkLst>
        </pc:spChg>
        <pc:spChg chg="add del">
          <ac:chgData name="Claire" userId="f62c806733407b0e" providerId="LiveId" clId="{0A53CB1F-B1ED-4B50-8858-0C7C8940002C}" dt="2023-08-16T14:22:19.782" v="3737"/>
          <ac:spMkLst>
            <pc:docMk/>
            <pc:sldMk cId="3021830755" sldId="306"/>
            <ac:spMk id="9" creationId="{A225C942-A1FA-FBEE-BCF4-11DD536D63BC}"/>
          </ac:spMkLst>
        </pc:spChg>
        <pc:spChg chg="add del">
          <ac:chgData name="Claire" userId="f62c806733407b0e" providerId="LiveId" clId="{0A53CB1F-B1ED-4B50-8858-0C7C8940002C}" dt="2023-08-16T14:24:55.691" v="3749"/>
          <ac:spMkLst>
            <pc:docMk/>
            <pc:sldMk cId="3021830755" sldId="306"/>
            <ac:spMk id="10" creationId="{1211A2EC-5364-3754-021D-AB25A48BC704}"/>
          </ac:spMkLst>
        </pc:spChg>
        <pc:spChg chg="add del">
          <ac:chgData name="Claire" userId="f62c806733407b0e" providerId="LiveId" clId="{0A53CB1F-B1ED-4B50-8858-0C7C8940002C}" dt="2023-08-16T14:25:02.547" v="3751"/>
          <ac:spMkLst>
            <pc:docMk/>
            <pc:sldMk cId="3021830755" sldId="306"/>
            <ac:spMk id="11" creationId="{939B6F27-5F19-4D86-3334-39D7D3ED3919}"/>
          </ac:spMkLst>
        </pc:spChg>
        <pc:spChg chg="add del">
          <ac:chgData name="Claire" userId="f62c806733407b0e" providerId="LiveId" clId="{0A53CB1F-B1ED-4B50-8858-0C7C8940002C}" dt="2023-08-16T14:25:07.694" v="3755"/>
          <ac:spMkLst>
            <pc:docMk/>
            <pc:sldMk cId="3021830755" sldId="306"/>
            <ac:spMk id="12" creationId="{F618FE6C-F1C0-C117-EDE6-0A52372BA95C}"/>
          </ac:spMkLst>
        </pc:spChg>
        <pc:spChg chg="add mod">
          <ac:chgData name="Claire" userId="f62c806733407b0e" providerId="LiveId" clId="{0A53CB1F-B1ED-4B50-8858-0C7C8940002C}" dt="2023-08-16T14:28:22.355" v="3779" actId="1076"/>
          <ac:spMkLst>
            <pc:docMk/>
            <pc:sldMk cId="3021830755" sldId="306"/>
            <ac:spMk id="16" creationId="{C13862D0-0013-C88E-B154-E8F74B8CB8B9}"/>
          </ac:spMkLst>
        </pc:spChg>
        <pc:picChg chg="add del mod">
          <ac:chgData name="Claire" userId="f62c806733407b0e" providerId="LiveId" clId="{0A53CB1F-B1ED-4B50-8858-0C7C8940002C}" dt="2023-08-16T14:26:37.063" v="3762" actId="478"/>
          <ac:picMkLst>
            <pc:docMk/>
            <pc:sldMk cId="3021830755" sldId="306"/>
            <ac:picMk id="6" creationId="{4D719875-BF40-41E2-3F0F-28C44BF41B04}"/>
          </ac:picMkLst>
        </pc:picChg>
        <pc:picChg chg="add mod">
          <ac:chgData name="Claire" userId="f62c806733407b0e" providerId="LiveId" clId="{0A53CB1F-B1ED-4B50-8858-0C7C8940002C}" dt="2023-08-16T14:27:52.890" v="3775" actId="1076"/>
          <ac:picMkLst>
            <pc:docMk/>
            <pc:sldMk cId="3021830755" sldId="306"/>
            <ac:picMk id="14" creationId="{36895FEC-6BF8-496E-4A2B-EBFB4FF88F8E}"/>
          </ac:picMkLst>
        </pc:picChg>
      </pc:sldChg>
      <pc:sldChg chg="modSp add mod">
        <pc:chgData name="Claire" userId="f62c806733407b0e" providerId="LiveId" clId="{0A53CB1F-B1ED-4B50-8858-0C7C8940002C}" dt="2023-08-16T05:10:30.744" v="905" actId="1076"/>
        <pc:sldMkLst>
          <pc:docMk/>
          <pc:sldMk cId="191532051" sldId="307"/>
        </pc:sldMkLst>
        <pc:spChg chg="mod">
          <ac:chgData name="Claire" userId="f62c806733407b0e" providerId="LiveId" clId="{0A53CB1F-B1ED-4B50-8858-0C7C8940002C}" dt="2023-08-16T05:10:30.744" v="905" actId="1076"/>
          <ac:spMkLst>
            <pc:docMk/>
            <pc:sldMk cId="191532051" sldId="307"/>
            <ac:spMk id="9218" creationId="{3401CF0A-DBE6-7B45-72DB-822F13E6B961}"/>
          </ac:spMkLst>
        </pc:spChg>
        <pc:spChg chg="mod">
          <ac:chgData name="Claire" userId="f62c806733407b0e" providerId="LiveId" clId="{0A53CB1F-B1ED-4B50-8858-0C7C8940002C}" dt="2023-08-16T04:33:37.696" v="754" actId="948"/>
          <ac:spMkLst>
            <pc:docMk/>
            <pc:sldMk cId="191532051" sldId="307"/>
            <ac:spMk id="9219" creationId="{EFEBF9D3-15E5-2980-9230-90CA5DFFD39C}"/>
          </ac:spMkLst>
        </pc:spChg>
      </pc:sldChg>
      <pc:sldChg chg="modSp add mod">
        <pc:chgData name="Claire" userId="f62c806733407b0e" providerId="LiveId" clId="{0A53CB1F-B1ED-4B50-8858-0C7C8940002C}" dt="2023-08-16T04:54:56.722" v="833" actId="1076"/>
        <pc:sldMkLst>
          <pc:docMk/>
          <pc:sldMk cId="2422480971" sldId="308"/>
        </pc:sldMkLst>
        <pc:spChg chg="mod">
          <ac:chgData name="Claire" userId="f62c806733407b0e" providerId="LiveId" clId="{0A53CB1F-B1ED-4B50-8858-0C7C8940002C}" dt="2023-08-16T04:54:56.722" v="833" actId="1076"/>
          <ac:spMkLst>
            <pc:docMk/>
            <pc:sldMk cId="2422480971" sldId="308"/>
            <ac:spMk id="2" creationId="{5CC6CD75-139D-C45A-461F-DAE5EC65B261}"/>
          </ac:spMkLst>
        </pc:spChg>
        <pc:spChg chg="mod">
          <ac:chgData name="Claire" userId="f62c806733407b0e" providerId="LiveId" clId="{0A53CB1F-B1ED-4B50-8858-0C7C8940002C}" dt="2023-08-16T04:34:07.772" v="760" actId="6549"/>
          <ac:spMkLst>
            <pc:docMk/>
            <pc:sldMk cId="2422480971" sldId="308"/>
            <ac:spMk id="3" creationId="{99034789-5904-5C1E-BFBC-570D884221CB}"/>
          </ac:spMkLst>
        </pc:spChg>
        <pc:graphicFrameChg chg="mod">
          <ac:chgData name="Claire" userId="f62c806733407b0e" providerId="LiveId" clId="{0A53CB1F-B1ED-4B50-8858-0C7C8940002C}" dt="2023-08-16T04:33:59.053" v="757" actId="1076"/>
          <ac:graphicFrameMkLst>
            <pc:docMk/>
            <pc:sldMk cId="2422480971" sldId="308"/>
            <ac:graphicFrameMk id="5" creationId="{B09E0E19-0B96-8AF7-6ADA-F3F008607697}"/>
          </ac:graphicFrameMkLst>
        </pc:graphicFrameChg>
      </pc:sldChg>
      <pc:sldChg chg="add del">
        <pc:chgData name="Claire" userId="f62c806733407b0e" providerId="LiveId" clId="{0A53CB1F-B1ED-4B50-8858-0C7C8940002C}" dt="2023-08-16T04:36:16.466" v="762" actId="47"/>
        <pc:sldMkLst>
          <pc:docMk/>
          <pc:sldMk cId="1207018900" sldId="309"/>
        </pc:sldMkLst>
      </pc:sldChg>
      <pc:sldChg chg="addSp delSp modSp add mod">
        <pc:chgData name="Claire" userId="f62c806733407b0e" providerId="LiveId" clId="{0A53CB1F-B1ED-4B50-8858-0C7C8940002C}" dt="2023-08-16T05:12:03.181" v="919"/>
        <pc:sldMkLst>
          <pc:docMk/>
          <pc:sldMk cId="2187566889" sldId="309"/>
        </pc:sldMkLst>
        <pc:spChg chg="add del mod">
          <ac:chgData name="Claire" userId="f62c806733407b0e" providerId="LiveId" clId="{0A53CB1F-B1ED-4B50-8858-0C7C8940002C}" dt="2023-08-16T04:59:25.435" v="847" actId="478"/>
          <ac:spMkLst>
            <pc:docMk/>
            <pc:sldMk cId="2187566889" sldId="309"/>
            <ac:spMk id="3" creationId="{ECF96815-4359-BDCD-3E4B-9809B8C6BDD3}"/>
          </ac:spMkLst>
        </pc:spChg>
        <pc:spChg chg="add del mod">
          <ac:chgData name="Claire" userId="f62c806733407b0e" providerId="LiveId" clId="{0A53CB1F-B1ED-4B50-8858-0C7C8940002C}" dt="2023-08-16T05:12:01.131" v="918" actId="478"/>
          <ac:spMkLst>
            <pc:docMk/>
            <pc:sldMk cId="2187566889" sldId="309"/>
            <ac:spMk id="4" creationId="{3AF59E6A-6F7A-2FD6-E117-7F044F894A93}"/>
          </ac:spMkLst>
        </pc:spChg>
        <pc:spChg chg="add mod">
          <ac:chgData name="Claire" userId="f62c806733407b0e" providerId="LiveId" clId="{0A53CB1F-B1ED-4B50-8858-0C7C8940002C}" dt="2023-08-16T05:12:03.181" v="919"/>
          <ac:spMkLst>
            <pc:docMk/>
            <pc:sldMk cId="2187566889" sldId="309"/>
            <ac:spMk id="6" creationId="{C6FCAA08-9166-FEF6-0256-D5C1F82150EB}"/>
          </ac:spMkLst>
        </pc:spChg>
        <pc:spChg chg="del">
          <ac:chgData name="Claire" userId="f62c806733407b0e" providerId="LiveId" clId="{0A53CB1F-B1ED-4B50-8858-0C7C8940002C}" dt="2023-08-16T04:59:16.212" v="845" actId="478"/>
          <ac:spMkLst>
            <pc:docMk/>
            <pc:sldMk cId="2187566889" sldId="309"/>
            <ac:spMk id="9218" creationId="{3401CF0A-DBE6-7B45-72DB-822F13E6B961}"/>
          </ac:spMkLst>
        </pc:spChg>
      </pc:sldChg>
      <pc:sldChg chg="addSp delSp modSp add mod">
        <pc:chgData name="Claire" userId="f62c806733407b0e" providerId="LiveId" clId="{0A53CB1F-B1ED-4B50-8858-0C7C8940002C}" dt="2023-08-16T05:12:46.985" v="926" actId="255"/>
        <pc:sldMkLst>
          <pc:docMk/>
          <pc:sldMk cId="1207018900" sldId="310"/>
        </pc:sldMkLst>
        <pc:spChg chg="add del mod">
          <ac:chgData name="Claire" userId="f62c806733407b0e" providerId="LiveId" clId="{0A53CB1F-B1ED-4B50-8858-0C7C8940002C}" dt="2023-08-16T04:59:33.468" v="849" actId="478"/>
          <ac:spMkLst>
            <pc:docMk/>
            <pc:sldMk cId="1207018900" sldId="310"/>
            <ac:spMk id="3" creationId="{A4025482-17F6-4344-3B23-4BE7E93007D8}"/>
          </ac:spMkLst>
        </pc:spChg>
        <pc:spChg chg="add del mod">
          <ac:chgData name="Claire" userId="f62c806733407b0e" providerId="LiveId" clId="{0A53CB1F-B1ED-4B50-8858-0C7C8940002C}" dt="2023-08-16T05:12:09.182" v="920" actId="478"/>
          <ac:spMkLst>
            <pc:docMk/>
            <pc:sldMk cId="1207018900" sldId="310"/>
            <ac:spMk id="4" creationId="{1E044327-BCE7-C31C-8F02-85642A77836A}"/>
          </ac:spMkLst>
        </pc:spChg>
        <pc:spChg chg="add del mod">
          <ac:chgData name="Claire" userId="f62c806733407b0e" providerId="LiveId" clId="{0A53CB1F-B1ED-4B50-8858-0C7C8940002C}" dt="2023-08-16T05:01:42.559" v="867"/>
          <ac:spMkLst>
            <pc:docMk/>
            <pc:sldMk cId="1207018900" sldId="310"/>
            <ac:spMk id="6" creationId="{C381E088-E033-FA99-BCC2-C31584356D52}"/>
          </ac:spMkLst>
        </pc:spChg>
        <pc:spChg chg="add del mod">
          <ac:chgData name="Claire" userId="f62c806733407b0e" providerId="LiveId" clId="{0A53CB1F-B1ED-4B50-8858-0C7C8940002C}" dt="2023-08-16T05:12:12.903" v="921" actId="478"/>
          <ac:spMkLst>
            <pc:docMk/>
            <pc:sldMk cId="1207018900" sldId="310"/>
            <ac:spMk id="8" creationId="{3834960E-B092-8DF0-1C7D-DD55FC16763D}"/>
          </ac:spMkLst>
        </pc:spChg>
        <pc:spChg chg="add mod">
          <ac:chgData name="Claire" userId="f62c806733407b0e" providerId="LiveId" clId="{0A53CB1F-B1ED-4B50-8858-0C7C8940002C}" dt="2023-08-16T05:12:14.228" v="922"/>
          <ac:spMkLst>
            <pc:docMk/>
            <pc:sldMk cId="1207018900" sldId="310"/>
            <ac:spMk id="9" creationId="{52B92BB6-FDE4-156B-CE6A-264ADDEF898B}"/>
          </ac:spMkLst>
        </pc:spChg>
        <pc:spChg chg="del">
          <ac:chgData name="Claire" userId="f62c806733407b0e" providerId="LiveId" clId="{0A53CB1F-B1ED-4B50-8858-0C7C8940002C}" dt="2023-08-16T04:59:31.675" v="848" actId="478"/>
          <ac:spMkLst>
            <pc:docMk/>
            <pc:sldMk cId="1207018900" sldId="310"/>
            <ac:spMk id="9218" creationId="{3401CF0A-DBE6-7B45-72DB-822F13E6B961}"/>
          </ac:spMkLst>
        </pc:spChg>
        <pc:spChg chg="mod">
          <ac:chgData name="Claire" userId="f62c806733407b0e" providerId="LiveId" clId="{0A53CB1F-B1ED-4B50-8858-0C7C8940002C}" dt="2023-08-16T05:12:46.985" v="926" actId="255"/>
          <ac:spMkLst>
            <pc:docMk/>
            <pc:sldMk cId="1207018900" sldId="310"/>
            <ac:spMk id="9219" creationId="{EFEBF9D3-15E5-2980-9230-90CA5DFFD39C}"/>
          </ac:spMkLst>
        </pc:spChg>
      </pc:sldChg>
      <pc:sldChg chg="del">
        <pc:chgData name="Claire" userId="f62c806733407b0e" providerId="LiveId" clId="{0A53CB1F-B1ED-4B50-8858-0C7C8940002C}" dt="2023-08-16T05:13:22.559" v="929"/>
        <pc:sldMkLst>
          <pc:docMk/>
          <pc:sldMk cId="0" sldId="311"/>
        </pc:sldMkLst>
      </pc:sldChg>
      <pc:sldChg chg="del">
        <pc:chgData name="Claire" userId="f62c806733407b0e" providerId="LiveId" clId="{0A53CB1F-B1ED-4B50-8858-0C7C8940002C}" dt="2023-08-16T05:13:22.559" v="929"/>
        <pc:sldMkLst>
          <pc:docMk/>
          <pc:sldMk cId="0" sldId="312"/>
        </pc:sldMkLst>
      </pc:sldChg>
      <pc:sldChg chg="del">
        <pc:chgData name="Claire" userId="f62c806733407b0e" providerId="LiveId" clId="{0A53CB1F-B1ED-4B50-8858-0C7C8940002C}" dt="2023-08-16T05:13:22.559" v="929"/>
        <pc:sldMkLst>
          <pc:docMk/>
          <pc:sldMk cId="0" sldId="313"/>
        </pc:sldMkLst>
      </pc:sldChg>
      <pc:sldChg chg="addSp modSp new mod setBg">
        <pc:chgData name="Claire" userId="f62c806733407b0e" providerId="LiveId" clId="{0A53CB1F-B1ED-4B50-8858-0C7C8940002C}" dt="2023-08-16T05:27:20.020" v="1083" actId="26606"/>
        <pc:sldMkLst>
          <pc:docMk/>
          <pc:sldMk cId="710417574" sldId="314"/>
        </pc:sldMkLst>
        <pc:spChg chg="mod">
          <ac:chgData name="Claire" userId="f62c806733407b0e" providerId="LiveId" clId="{0A53CB1F-B1ED-4B50-8858-0C7C8940002C}" dt="2023-08-16T05:27:20.020" v="1083" actId="26606"/>
          <ac:spMkLst>
            <pc:docMk/>
            <pc:sldMk cId="710417574" sldId="314"/>
            <ac:spMk id="2" creationId="{E313D160-F773-49AA-75C8-CD24FF8B10B2}"/>
          </ac:spMkLst>
        </pc:spChg>
        <pc:spChg chg="mod">
          <ac:chgData name="Claire" userId="f62c806733407b0e" providerId="LiveId" clId="{0A53CB1F-B1ED-4B50-8858-0C7C8940002C}" dt="2023-08-16T05:27:20.020" v="1083" actId="26606"/>
          <ac:spMkLst>
            <pc:docMk/>
            <pc:sldMk cId="710417574" sldId="314"/>
            <ac:spMk id="3" creationId="{5D623395-D300-D684-A939-59CE659CC3EA}"/>
          </ac:spMkLst>
        </pc:spChg>
        <pc:spChg chg="mod ord">
          <ac:chgData name="Claire" userId="f62c806733407b0e" providerId="LiveId" clId="{0A53CB1F-B1ED-4B50-8858-0C7C8940002C}" dt="2023-08-16T05:27:20.020" v="1083" actId="26606"/>
          <ac:spMkLst>
            <pc:docMk/>
            <pc:sldMk cId="710417574" sldId="314"/>
            <ac:spMk id="4" creationId="{5B8870D8-4DC8-6449-2663-A0E3F4C5D615}"/>
          </ac:spMkLst>
        </pc:spChg>
        <pc:spChg chg="add">
          <ac:chgData name="Claire" userId="f62c806733407b0e" providerId="LiveId" clId="{0A53CB1F-B1ED-4B50-8858-0C7C8940002C}" dt="2023-08-16T05:27:20.020" v="1083" actId="26606"/>
          <ac:spMkLst>
            <pc:docMk/>
            <pc:sldMk cId="710417574" sldId="314"/>
            <ac:spMk id="10" creationId="{F269BDC9-F5DC-4A16-9583-2F8CE418465E}"/>
          </ac:spMkLst>
        </pc:spChg>
        <pc:spChg chg="add">
          <ac:chgData name="Claire" userId="f62c806733407b0e" providerId="LiveId" clId="{0A53CB1F-B1ED-4B50-8858-0C7C8940002C}" dt="2023-08-16T05:27:20.020" v="1083" actId="26606"/>
          <ac:spMkLst>
            <pc:docMk/>
            <pc:sldMk cId="710417574" sldId="314"/>
            <ac:spMk id="12" creationId="{903CE7F4-D1BB-4A5B-8E96-915177640385}"/>
          </ac:spMkLst>
        </pc:spChg>
        <pc:picChg chg="add mod">
          <ac:chgData name="Claire" userId="f62c806733407b0e" providerId="LiveId" clId="{0A53CB1F-B1ED-4B50-8858-0C7C8940002C}" dt="2023-08-16T05:27:20.020" v="1083" actId="26606"/>
          <ac:picMkLst>
            <pc:docMk/>
            <pc:sldMk cId="710417574" sldId="314"/>
            <ac:picMk id="5" creationId="{A9863849-EEE2-E07F-9DF6-51E41F8B7876}"/>
          </ac:picMkLst>
        </pc:picChg>
      </pc:sldChg>
      <pc:sldChg chg="new del">
        <pc:chgData name="Claire" userId="f62c806733407b0e" providerId="LiveId" clId="{0A53CB1F-B1ED-4B50-8858-0C7C8940002C}" dt="2023-08-16T06:31:25.119" v="2521" actId="47"/>
        <pc:sldMkLst>
          <pc:docMk/>
          <pc:sldMk cId="3573933955" sldId="315"/>
        </pc:sldMkLst>
      </pc:sldChg>
      <pc:sldChg chg="addSp delSp modSp add mod">
        <pc:chgData name="Claire" userId="f62c806733407b0e" providerId="LiveId" clId="{0A53CB1F-B1ED-4B50-8858-0C7C8940002C}" dt="2023-08-16T13:57:56.885" v="2598" actId="1076"/>
        <pc:sldMkLst>
          <pc:docMk/>
          <pc:sldMk cId="4109421720" sldId="316"/>
        </pc:sldMkLst>
        <pc:spChg chg="add mod">
          <ac:chgData name="Claire" userId="f62c806733407b0e" providerId="LiveId" clId="{0A53CB1F-B1ED-4B50-8858-0C7C8940002C}" dt="2023-08-16T13:47:19.028" v="2552" actId="20577"/>
          <ac:spMkLst>
            <pc:docMk/>
            <pc:sldMk cId="4109421720" sldId="316"/>
            <ac:spMk id="2" creationId="{76CD4BC2-2225-2C20-78E4-536243960EBE}"/>
          </ac:spMkLst>
        </pc:spChg>
        <pc:spChg chg="mod">
          <ac:chgData name="Claire" userId="f62c806733407b0e" providerId="LiveId" clId="{0A53CB1F-B1ED-4B50-8858-0C7C8940002C}" dt="2023-08-16T13:57:56.885" v="2598" actId="1076"/>
          <ac:spMkLst>
            <pc:docMk/>
            <pc:sldMk cId="4109421720" sldId="316"/>
            <ac:spMk id="4" creationId="{3CF1C940-50B4-ABAC-B8CE-B58A8B3C6B84}"/>
          </ac:spMkLst>
        </pc:spChg>
        <pc:spChg chg="del mod">
          <ac:chgData name="Claire" userId="f62c806733407b0e" providerId="LiveId" clId="{0A53CB1F-B1ED-4B50-8858-0C7C8940002C}" dt="2023-08-16T13:46:48.328" v="2540" actId="478"/>
          <ac:spMkLst>
            <pc:docMk/>
            <pc:sldMk cId="4109421720" sldId="316"/>
            <ac:spMk id="23555" creationId="{F100311F-4A6B-50DA-F698-433B0B10CE78}"/>
          </ac:spMkLst>
        </pc:spChg>
        <pc:picChg chg="add mod">
          <ac:chgData name="Claire" userId="f62c806733407b0e" providerId="LiveId" clId="{0A53CB1F-B1ED-4B50-8858-0C7C8940002C}" dt="2023-08-16T13:46:49.126" v="2541"/>
          <ac:picMkLst>
            <pc:docMk/>
            <pc:sldMk cId="4109421720" sldId="316"/>
            <ac:picMk id="3" creationId="{06764926-353F-77DB-899C-5D60685E5D82}"/>
          </ac:picMkLst>
        </pc:picChg>
      </pc:sldChg>
      <pc:sldChg chg="new del">
        <pc:chgData name="Claire" userId="f62c806733407b0e" providerId="LiveId" clId="{0A53CB1F-B1ED-4B50-8858-0C7C8940002C}" dt="2023-08-16T06:25:13.411" v="2453" actId="680"/>
        <pc:sldMkLst>
          <pc:docMk/>
          <pc:sldMk cId="2847939293" sldId="317"/>
        </pc:sldMkLst>
      </pc:sldChg>
      <pc:sldChg chg="addSp delSp modSp add mod">
        <pc:chgData name="Claire" userId="f62c806733407b0e" providerId="LiveId" clId="{0A53CB1F-B1ED-4B50-8858-0C7C8940002C}" dt="2023-08-16T13:59:06.830" v="2604" actId="1076"/>
        <pc:sldMkLst>
          <pc:docMk/>
          <pc:sldMk cId="3271925958" sldId="317"/>
        </pc:sldMkLst>
        <pc:spChg chg="add mod">
          <ac:chgData name="Claire" userId="f62c806733407b0e" providerId="LiveId" clId="{0A53CB1F-B1ED-4B50-8858-0C7C8940002C}" dt="2023-08-16T13:47:04.945" v="2547" actId="20577"/>
          <ac:spMkLst>
            <pc:docMk/>
            <pc:sldMk cId="3271925958" sldId="317"/>
            <ac:spMk id="2" creationId="{DC8650A3-A5FA-E2FB-A272-B722DB81020E}"/>
          </ac:spMkLst>
        </pc:spChg>
        <pc:spChg chg="mod">
          <ac:chgData name="Claire" userId="f62c806733407b0e" providerId="LiveId" clId="{0A53CB1F-B1ED-4B50-8858-0C7C8940002C}" dt="2023-08-16T13:59:06.830" v="2604" actId="1076"/>
          <ac:spMkLst>
            <pc:docMk/>
            <pc:sldMk cId="3271925958" sldId="317"/>
            <ac:spMk id="4" creationId="{3CF1C940-50B4-ABAC-B8CE-B58A8B3C6B84}"/>
          </ac:spMkLst>
        </pc:spChg>
        <pc:spChg chg="del mod">
          <ac:chgData name="Claire" userId="f62c806733407b0e" providerId="LiveId" clId="{0A53CB1F-B1ED-4B50-8858-0C7C8940002C}" dt="2023-08-16T13:46:54.623" v="2542" actId="478"/>
          <ac:spMkLst>
            <pc:docMk/>
            <pc:sldMk cId="3271925958" sldId="317"/>
            <ac:spMk id="23555" creationId="{F100311F-4A6B-50DA-F698-433B0B10CE78}"/>
          </ac:spMkLst>
        </pc:spChg>
        <pc:picChg chg="add mod">
          <ac:chgData name="Claire" userId="f62c806733407b0e" providerId="LiveId" clId="{0A53CB1F-B1ED-4B50-8858-0C7C8940002C}" dt="2023-08-16T13:46:56.148" v="2543"/>
          <ac:picMkLst>
            <pc:docMk/>
            <pc:sldMk cId="3271925958" sldId="317"/>
            <ac:picMk id="3" creationId="{114CFE37-E43B-4A90-D28E-83BEFA66DDA1}"/>
          </ac:picMkLst>
        </pc:picChg>
      </pc:sldChg>
      <pc:sldChg chg="modSp add del mod">
        <pc:chgData name="Claire" userId="f62c806733407b0e" providerId="LiveId" clId="{0A53CB1F-B1ED-4B50-8858-0C7C8940002C}" dt="2023-08-16T14:07:27.672" v="3549" actId="47"/>
        <pc:sldMkLst>
          <pc:docMk/>
          <pc:sldMk cId="2894407535" sldId="318"/>
        </pc:sldMkLst>
        <pc:spChg chg="mod">
          <ac:chgData name="Claire" userId="f62c806733407b0e" providerId="LiveId" clId="{0A53CB1F-B1ED-4B50-8858-0C7C8940002C}" dt="2023-08-16T13:43:36.276" v="2523" actId="20577"/>
          <ac:spMkLst>
            <pc:docMk/>
            <pc:sldMk cId="2894407535" sldId="318"/>
            <ac:spMk id="4" creationId="{3CF1C940-50B4-ABAC-B8CE-B58A8B3C6B84}"/>
          </ac:spMkLst>
        </pc:spChg>
        <pc:spChg chg="mod">
          <ac:chgData name="Claire" userId="f62c806733407b0e" providerId="LiveId" clId="{0A53CB1F-B1ED-4B50-8858-0C7C8940002C}" dt="2023-08-16T06:28:54.262" v="2511" actId="1076"/>
          <ac:spMkLst>
            <pc:docMk/>
            <pc:sldMk cId="2894407535" sldId="318"/>
            <ac:spMk id="23555" creationId="{F100311F-4A6B-50DA-F698-433B0B10CE78}"/>
          </ac:spMkLst>
        </pc:spChg>
      </pc:sldChg>
      <pc:sldChg chg="modSp add mod modAnim">
        <pc:chgData name="Claire" userId="f62c806733407b0e" providerId="LiveId" clId="{0A53CB1F-B1ED-4B50-8858-0C7C8940002C}" dt="2023-08-16T14:08:16.466" v="3625" actId="255"/>
        <pc:sldMkLst>
          <pc:docMk/>
          <pc:sldMk cId="2829327239" sldId="319"/>
        </pc:sldMkLst>
        <pc:spChg chg="mod">
          <ac:chgData name="Claire" userId="f62c806733407b0e" providerId="LiveId" clId="{0A53CB1F-B1ED-4B50-8858-0C7C8940002C}" dt="2023-08-16T14:08:16.466" v="3625" actId="255"/>
          <ac:spMkLst>
            <pc:docMk/>
            <pc:sldMk cId="2829327239" sldId="319"/>
            <ac:spMk id="4" creationId="{3CF1C940-50B4-ABAC-B8CE-B58A8B3C6B84}"/>
          </ac:spMkLst>
        </pc:spChg>
      </pc:sldChg>
      <pc:sldChg chg="modSp add mod">
        <pc:chgData name="Claire" userId="f62c806733407b0e" providerId="LiveId" clId="{0A53CB1F-B1ED-4B50-8858-0C7C8940002C}" dt="2023-08-16T14:11:24.895" v="3655" actId="20577"/>
        <pc:sldMkLst>
          <pc:docMk/>
          <pc:sldMk cId="2044898947" sldId="320"/>
        </pc:sldMkLst>
        <pc:spChg chg="mod">
          <ac:chgData name="Claire" userId="f62c806733407b0e" providerId="LiveId" clId="{0A53CB1F-B1ED-4B50-8858-0C7C8940002C}" dt="2023-08-16T14:09:33.905" v="3630" actId="1076"/>
          <ac:spMkLst>
            <pc:docMk/>
            <pc:sldMk cId="2044898947" sldId="320"/>
            <ac:spMk id="9218" creationId="{3401CF0A-DBE6-7B45-72DB-822F13E6B961}"/>
          </ac:spMkLst>
        </pc:spChg>
        <pc:spChg chg="mod">
          <ac:chgData name="Claire" userId="f62c806733407b0e" providerId="LiveId" clId="{0A53CB1F-B1ED-4B50-8858-0C7C8940002C}" dt="2023-08-16T14:11:24.895" v="3655" actId="20577"/>
          <ac:spMkLst>
            <pc:docMk/>
            <pc:sldMk cId="2044898947" sldId="320"/>
            <ac:spMk id="9219" creationId="{EFEBF9D3-15E5-2980-9230-90CA5DFFD39C}"/>
          </ac:spMkLst>
        </pc:spChg>
      </pc:sldChg>
      <pc:sldChg chg="addSp delSp modSp new mod">
        <pc:chgData name="Claire" userId="f62c806733407b0e" providerId="LiveId" clId="{0A53CB1F-B1ED-4B50-8858-0C7C8940002C}" dt="2023-08-16T14:12:12.039" v="3668" actId="14100"/>
        <pc:sldMkLst>
          <pc:docMk/>
          <pc:sldMk cId="16208389" sldId="321"/>
        </pc:sldMkLst>
        <pc:spChg chg="del">
          <ac:chgData name="Claire" userId="f62c806733407b0e" providerId="LiveId" clId="{0A53CB1F-B1ED-4B50-8858-0C7C8940002C}" dt="2023-08-16T14:10:41.075" v="3638" actId="478"/>
          <ac:spMkLst>
            <pc:docMk/>
            <pc:sldMk cId="16208389" sldId="321"/>
            <ac:spMk id="2" creationId="{15130476-902F-DDE5-62B9-B5343A544F6C}"/>
          </ac:spMkLst>
        </pc:spChg>
        <pc:spChg chg="mod">
          <ac:chgData name="Claire" userId="f62c806733407b0e" providerId="LiveId" clId="{0A53CB1F-B1ED-4B50-8858-0C7C8940002C}" dt="2023-08-16T14:12:12.039" v="3668" actId="14100"/>
          <ac:spMkLst>
            <pc:docMk/>
            <pc:sldMk cId="16208389" sldId="321"/>
            <ac:spMk id="3" creationId="{6320898A-FCB6-F06B-DF1A-6AAFF1EEF339}"/>
          </ac:spMkLst>
        </pc:spChg>
        <pc:spChg chg="add mod">
          <ac:chgData name="Claire" userId="f62c806733407b0e" providerId="LiveId" clId="{0A53CB1F-B1ED-4B50-8858-0C7C8940002C}" dt="2023-08-16T14:10:37.848" v="3637"/>
          <ac:spMkLst>
            <pc:docMk/>
            <pc:sldMk cId="16208389" sldId="321"/>
            <ac:spMk id="5" creationId="{C53C4075-D99F-2656-E3D3-B6146FB38A3D}"/>
          </ac:spMkLst>
        </pc:spChg>
      </pc:sldChg>
      <pc:sldChg chg="new del">
        <pc:chgData name="Claire" userId="f62c806733407b0e" providerId="LiveId" clId="{0A53CB1F-B1ED-4B50-8858-0C7C8940002C}" dt="2023-08-16T14:30:00.312" v="3787" actId="47"/>
        <pc:sldMkLst>
          <pc:docMk/>
          <pc:sldMk cId="1420163232" sldId="322"/>
        </pc:sldMkLst>
      </pc:sldChg>
      <pc:sldChg chg="addSp delSp modSp add mod setBg">
        <pc:chgData name="Claire" userId="f62c806733407b0e" providerId="LiveId" clId="{0A53CB1F-B1ED-4B50-8858-0C7C8940002C}" dt="2023-08-16T14:32:20.787" v="3961" actId="27636"/>
        <pc:sldMkLst>
          <pc:docMk/>
          <pc:sldMk cId="3914018310" sldId="322"/>
        </pc:sldMkLst>
        <pc:spChg chg="add del mod ord">
          <ac:chgData name="Claire" userId="f62c806733407b0e" providerId="LiveId" clId="{0A53CB1F-B1ED-4B50-8858-0C7C8940002C}" dt="2023-08-16T14:31:52.621" v="3950" actId="26606"/>
          <ac:spMkLst>
            <pc:docMk/>
            <pc:sldMk cId="3914018310" sldId="322"/>
            <ac:spMk id="2" creationId="{DC8650A3-A5FA-E2FB-A272-B722DB81020E}"/>
          </ac:spMkLst>
        </pc:spChg>
        <pc:spChg chg="mod">
          <ac:chgData name="Claire" userId="f62c806733407b0e" providerId="LiveId" clId="{0A53CB1F-B1ED-4B50-8858-0C7C8940002C}" dt="2023-08-16T14:32:20.787" v="3961" actId="27636"/>
          <ac:spMkLst>
            <pc:docMk/>
            <pc:sldMk cId="3914018310" sldId="322"/>
            <ac:spMk id="4" creationId="{3CF1C940-50B4-ABAC-B8CE-B58A8B3C6B84}"/>
          </ac:spMkLst>
        </pc:spChg>
        <pc:spChg chg="add">
          <ac:chgData name="Claire" userId="f62c806733407b0e" providerId="LiveId" clId="{0A53CB1F-B1ED-4B50-8858-0C7C8940002C}" dt="2023-08-16T14:31:52.621" v="3950" actId="26606"/>
          <ac:spMkLst>
            <pc:docMk/>
            <pc:sldMk cId="3914018310" sldId="322"/>
            <ac:spMk id="10" creationId="{932495F0-C5CB-4823-AE70-EED61EBAB1BD}"/>
          </ac:spMkLst>
        </pc:spChg>
        <pc:spChg chg="add">
          <ac:chgData name="Claire" userId="f62c806733407b0e" providerId="LiveId" clId="{0A53CB1F-B1ED-4B50-8858-0C7C8940002C}" dt="2023-08-16T14:31:52.621" v="3950" actId="26606"/>
          <ac:spMkLst>
            <pc:docMk/>
            <pc:sldMk cId="3914018310" sldId="322"/>
            <ac:spMk id="12" creationId="{CB8B9C25-D80D-48EC-B83A-231219A80C3F}"/>
          </ac:spMkLst>
        </pc:spChg>
        <pc:spChg chg="add">
          <ac:chgData name="Claire" userId="f62c806733407b0e" providerId="LiveId" clId="{0A53CB1F-B1ED-4B50-8858-0C7C8940002C}" dt="2023-08-16T14:31:52.621" v="3950" actId="26606"/>
          <ac:spMkLst>
            <pc:docMk/>
            <pc:sldMk cId="3914018310" sldId="322"/>
            <ac:spMk id="14" creationId="{601CC70B-8875-45A1-8AFD-7D546E3C0C16}"/>
          </ac:spMkLst>
        </pc:spChg>
        <pc:picChg chg="mod">
          <ac:chgData name="Claire" userId="f62c806733407b0e" providerId="LiveId" clId="{0A53CB1F-B1ED-4B50-8858-0C7C8940002C}" dt="2023-08-16T14:32:09.408" v="3955" actId="1076"/>
          <ac:picMkLst>
            <pc:docMk/>
            <pc:sldMk cId="3914018310" sldId="322"/>
            <ac:picMk id="3" creationId="{114CFE37-E43B-4A90-D28E-83BEFA66DDA1}"/>
          </ac:picMkLst>
        </pc:picChg>
        <pc:picChg chg="add mod">
          <ac:chgData name="Claire" userId="f62c806733407b0e" providerId="LiveId" clId="{0A53CB1F-B1ED-4B50-8858-0C7C8940002C}" dt="2023-08-16T14:32:13.093" v="3957" actId="1076"/>
          <ac:picMkLst>
            <pc:docMk/>
            <pc:sldMk cId="3914018310" sldId="322"/>
            <ac:picMk id="5" creationId="{BF823404-AE95-79A5-5872-663CECA25077}"/>
          </ac:picMkLst>
        </pc:picChg>
      </pc:sldChg>
      <pc:sldChg chg="add del">
        <pc:chgData name="Claire" userId="f62c806733407b0e" providerId="LiveId" clId="{0A53CB1F-B1ED-4B50-8858-0C7C8940002C}" dt="2023-08-16T14:30:31.441" v="3861"/>
        <pc:sldMkLst>
          <pc:docMk/>
          <pc:sldMk cId="2344362724" sldId="323"/>
        </pc:sldMkLst>
      </pc:sldChg>
      <pc:sldMasterChg chg="setBg modSldLayout">
        <pc:chgData name="Claire" userId="f62c806733407b0e" providerId="LiveId" clId="{0A53CB1F-B1ED-4B50-8858-0C7C8940002C}" dt="2023-08-16T03:11:02.063" v="2"/>
        <pc:sldMasterMkLst>
          <pc:docMk/>
          <pc:sldMasterMk cId="2196476514" sldId="2147483701"/>
        </pc:sldMasterMkLst>
        <pc:sldLayoutChg chg="setBg">
          <pc:chgData name="Claire" userId="f62c806733407b0e" providerId="LiveId" clId="{0A53CB1F-B1ED-4B50-8858-0C7C8940002C}" dt="2023-08-16T03:11:02.063" v="2"/>
          <pc:sldLayoutMkLst>
            <pc:docMk/>
            <pc:sldMasterMk cId="2196476514" sldId="2147483701"/>
            <pc:sldLayoutMk cId="2626970185" sldId="2147483702"/>
          </pc:sldLayoutMkLst>
        </pc:sldLayoutChg>
        <pc:sldLayoutChg chg="setBg">
          <pc:chgData name="Claire" userId="f62c806733407b0e" providerId="LiveId" clId="{0A53CB1F-B1ED-4B50-8858-0C7C8940002C}" dt="2023-08-16T03:11:02.063" v="2"/>
          <pc:sldLayoutMkLst>
            <pc:docMk/>
            <pc:sldMasterMk cId="2196476514" sldId="2147483701"/>
            <pc:sldLayoutMk cId="2090981332" sldId="2147483703"/>
          </pc:sldLayoutMkLst>
        </pc:sldLayoutChg>
        <pc:sldLayoutChg chg="setBg">
          <pc:chgData name="Claire" userId="f62c806733407b0e" providerId="LiveId" clId="{0A53CB1F-B1ED-4B50-8858-0C7C8940002C}" dt="2023-08-16T03:11:02.063" v="2"/>
          <pc:sldLayoutMkLst>
            <pc:docMk/>
            <pc:sldMasterMk cId="2196476514" sldId="2147483701"/>
            <pc:sldLayoutMk cId="2274858104" sldId="2147483704"/>
          </pc:sldLayoutMkLst>
        </pc:sldLayoutChg>
        <pc:sldLayoutChg chg="setBg">
          <pc:chgData name="Claire" userId="f62c806733407b0e" providerId="LiveId" clId="{0A53CB1F-B1ED-4B50-8858-0C7C8940002C}" dt="2023-08-16T03:11:02.063" v="2"/>
          <pc:sldLayoutMkLst>
            <pc:docMk/>
            <pc:sldMasterMk cId="2196476514" sldId="2147483701"/>
            <pc:sldLayoutMk cId="1148353743" sldId="2147483705"/>
          </pc:sldLayoutMkLst>
        </pc:sldLayoutChg>
        <pc:sldLayoutChg chg="setBg">
          <pc:chgData name="Claire" userId="f62c806733407b0e" providerId="LiveId" clId="{0A53CB1F-B1ED-4B50-8858-0C7C8940002C}" dt="2023-08-16T03:11:02.063" v="2"/>
          <pc:sldLayoutMkLst>
            <pc:docMk/>
            <pc:sldMasterMk cId="2196476514" sldId="2147483701"/>
            <pc:sldLayoutMk cId="4242882776" sldId="2147483706"/>
          </pc:sldLayoutMkLst>
        </pc:sldLayoutChg>
        <pc:sldLayoutChg chg="setBg">
          <pc:chgData name="Claire" userId="f62c806733407b0e" providerId="LiveId" clId="{0A53CB1F-B1ED-4B50-8858-0C7C8940002C}" dt="2023-08-16T03:11:02.063" v="2"/>
          <pc:sldLayoutMkLst>
            <pc:docMk/>
            <pc:sldMasterMk cId="2196476514" sldId="2147483701"/>
            <pc:sldLayoutMk cId="65835048" sldId="2147483707"/>
          </pc:sldLayoutMkLst>
        </pc:sldLayoutChg>
        <pc:sldLayoutChg chg="setBg">
          <pc:chgData name="Claire" userId="f62c806733407b0e" providerId="LiveId" clId="{0A53CB1F-B1ED-4B50-8858-0C7C8940002C}" dt="2023-08-16T03:11:02.063" v="2"/>
          <pc:sldLayoutMkLst>
            <pc:docMk/>
            <pc:sldMasterMk cId="2196476514" sldId="2147483701"/>
            <pc:sldLayoutMk cId="3787770916" sldId="2147483708"/>
          </pc:sldLayoutMkLst>
        </pc:sldLayoutChg>
        <pc:sldLayoutChg chg="setBg">
          <pc:chgData name="Claire" userId="f62c806733407b0e" providerId="LiveId" clId="{0A53CB1F-B1ED-4B50-8858-0C7C8940002C}" dt="2023-08-16T03:11:02.063" v="2"/>
          <pc:sldLayoutMkLst>
            <pc:docMk/>
            <pc:sldMasterMk cId="2196476514" sldId="2147483701"/>
            <pc:sldLayoutMk cId="1724502423" sldId="2147483709"/>
          </pc:sldLayoutMkLst>
        </pc:sldLayoutChg>
        <pc:sldLayoutChg chg="setBg">
          <pc:chgData name="Claire" userId="f62c806733407b0e" providerId="LiveId" clId="{0A53CB1F-B1ED-4B50-8858-0C7C8940002C}" dt="2023-08-16T03:11:02.063" v="2"/>
          <pc:sldLayoutMkLst>
            <pc:docMk/>
            <pc:sldMasterMk cId="2196476514" sldId="2147483701"/>
            <pc:sldLayoutMk cId="1308273513" sldId="2147483710"/>
          </pc:sldLayoutMkLst>
        </pc:sldLayoutChg>
        <pc:sldLayoutChg chg="setBg">
          <pc:chgData name="Claire" userId="f62c806733407b0e" providerId="LiveId" clId="{0A53CB1F-B1ED-4B50-8858-0C7C8940002C}" dt="2023-08-16T03:11:02.063" v="2"/>
          <pc:sldLayoutMkLst>
            <pc:docMk/>
            <pc:sldMasterMk cId="2196476514" sldId="2147483701"/>
            <pc:sldLayoutMk cId="3578126035" sldId="2147483711"/>
          </pc:sldLayoutMkLst>
        </pc:sldLayoutChg>
        <pc:sldLayoutChg chg="setBg">
          <pc:chgData name="Claire" userId="f62c806733407b0e" providerId="LiveId" clId="{0A53CB1F-B1ED-4B50-8858-0C7C8940002C}" dt="2023-08-16T03:11:02.063" v="2"/>
          <pc:sldLayoutMkLst>
            <pc:docMk/>
            <pc:sldMasterMk cId="2196476514" sldId="2147483701"/>
            <pc:sldLayoutMk cId="3098155830" sldId="2147483712"/>
          </pc:sldLayoutMkLst>
        </pc:sldLayoutChg>
      </pc:sldMasterChg>
      <pc:sldMasterChg chg="setBg modSldLayout">
        <pc:chgData name="Claire" userId="f62c806733407b0e" providerId="LiveId" clId="{0A53CB1F-B1ED-4B50-8858-0C7C8940002C}" dt="2023-08-16T03:11:02.063" v="2"/>
        <pc:sldMasterMkLst>
          <pc:docMk/>
          <pc:sldMasterMk cId="532585804" sldId="2147483725"/>
        </pc:sldMasterMkLst>
        <pc:sldLayoutChg chg="setBg">
          <pc:chgData name="Claire" userId="f62c806733407b0e" providerId="LiveId" clId="{0A53CB1F-B1ED-4B50-8858-0C7C8940002C}" dt="2023-08-16T03:11:02.063" v="2"/>
          <pc:sldLayoutMkLst>
            <pc:docMk/>
            <pc:sldMasterMk cId="532585804" sldId="2147483725"/>
            <pc:sldLayoutMk cId="3282170195" sldId="2147483714"/>
          </pc:sldLayoutMkLst>
        </pc:sldLayoutChg>
        <pc:sldLayoutChg chg="setBg">
          <pc:chgData name="Claire" userId="f62c806733407b0e" providerId="LiveId" clId="{0A53CB1F-B1ED-4B50-8858-0C7C8940002C}" dt="2023-08-16T03:11:02.063" v="2"/>
          <pc:sldLayoutMkLst>
            <pc:docMk/>
            <pc:sldMasterMk cId="532585804" sldId="2147483725"/>
            <pc:sldLayoutMk cId="3034570625" sldId="2147483715"/>
          </pc:sldLayoutMkLst>
        </pc:sldLayoutChg>
        <pc:sldLayoutChg chg="setBg">
          <pc:chgData name="Claire" userId="f62c806733407b0e" providerId="LiveId" clId="{0A53CB1F-B1ED-4B50-8858-0C7C8940002C}" dt="2023-08-16T03:11:02.063" v="2"/>
          <pc:sldLayoutMkLst>
            <pc:docMk/>
            <pc:sldMasterMk cId="532585804" sldId="2147483725"/>
            <pc:sldLayoutMk cId="3199356500" sldId="2147483716"/>
          </pc:sldLayoutMkLst>
        </pc:sldLayoutChg>
        <pc:sldLayoutChg chg="setBg">
          <pc:chgData name="Claire" userId="f62c806733407b0e" providerId="LiveId" clId="{0A53CB1F-B1ED-4B50-8858-0C7C8940002C}" dt="2023-08-16T03:11:02.063" v="2"/>
          <pc:sldLayoutMkLst>
            <pc:docMk/>
            <pc:sldMasterMk cId="532585804" sldId="2147483725"/>
            <pc:sldLayoutMk cId="478364434" sldId="2147483717"/>
          </pc:sldLayoutMkLst>
        </pc:sldLayoutChg>
        <pc:sldLayoutChg chg="setBg">
          <pc:chgData name="Claire" userId="f62c806733407b0e" providerId="LiveId" clId="{0A53CB1F-B1ED-4B50-8858-0C7C8940002C}" dt="2023-08-16T03:11:02.063" v="2"/>
          <pc:sldLayoutMkLst>
            <pc:docMk/>
            <pc:sldMasterMk cId="532585804" sldId="2147483725"/>
            <pc:sldLayoutMk cId="1289248803" sldId="2147483718"/>
          </pc:sldLayoutMkLst>
        </pc:sldLayoutChg>
        <pc:sldLayoutChg chg="setBg">
          <pc:chgData name="Claire" userId="f62c806733407b0e" providerId="LiveId" clId="{0A53CB1F-B1ED-4B50-8858-0C7C8940002C}" dt="2023-08-16T03:11:02.063" v="2"/>
          <pc:sldLayoutMkLst>
            <pc:docMk/>
            <pc:sldMasterMk cId="532585804" sldId="2147483725"/>
            <pc:sldLayoutMk cId="3260072492" sldId="2147483719"/>
          </pc:sldLayoutMkLst>
        </pc:sldLayoutChg>
        <pc:sldLayoutChg chg="setBg">
          <pc:chgData name="Claire" userId="f62c806733407b0e" providerId="LiveId" clId="{0A53CB1F-B1ED-4B50-8858-0C7C8940002C}" dt="2023-08-16T03:11:02.063" v="2"/>
          <pc:sldLayoutMkLst>
            <pc:docMk/>
            <pc:sldMasterMk cId="532585804" sldId="2147483725"/>
            <pc:sldLayoutMk cId="3007244578" sldId="2147483720"/>
          </pc:sldLayoutMkLst>
        </pc:sldLayoutChg>
        <pc:sldLayoutChg chg="setBg">
          <pc:chgData name="Claire" userId="f62c806733407b0e" providerId="LiveId" clId="{0A53CB1F-B1ED-4B50-8858-0C7C8940002C}" dt="2023-08-16T03:11:02.063" v="2"/>
          <pc:sldLayoutMkLst>
            <pc:docMk/>
            <pc:sldMasterMk cId="532585804" sldId="2147483725"/>
            <pc:sldLayoutMk cId="857474057" sldId="2147483721"/>
          </pc:sldLayoutMkLst>
        </pc:sldLayoutChg>
        <pc:sldLayoutChg chg="setBg">
          <pc:chgData name="Claire" userId="f62c806733407b0e" providerId="LiveId" clId="{0A53CB1F-B1ED-4B50-8858-0C7C8940002C}" dt="2023-08-16T03:11:02.063" v="2"/>
          <pc:sldLayoutMkLst>
            <pc:docMk/>
            <pc:sldMasterMk cId="532585804" sldId="2147483725"/>
            <pc:sldLayoutMk cId="2004699193" sldId="2147483722"/>
          </pc:sldLayoutMkLst>
        </pc:sldLayoutChg>
        <pc:sldLayoutChg chg="setBg">
          <pc:chgData name="Claire" userId="f62c806733407b0e" providerId="LiveId" clId="{0A53CB1F-B1ED-4B50-8858-0C7C8940002C}" dt="2023-08-16T03:11:02.063" v="2"/>
          <pc:sldLayoutMkLst>
            <pc:docMk/>
            <pc:sldMasterMk cId="532585804" sldId="2147483725"/>
            <pc:sldLayoutMk cId="2995381782" sldId="2147483723"/>
          </pc:sldLayoutMkLst>
        </pc:sldLayoutChg>
        <pc:sldLayoutChg chg="setBg">
          <pc:chgData name="Claire" userId="f62c806733407b0e" providerId="LiveId" clId="{0A53CB1F-B1ED-4B50-8858-0C7C8940002C}" dt="2023-08-16T03:11:02.063" v="2"/>
          <pc:sldLayoutMkLst>
            <pc:docMk/>
            <pc:sldMasterMk cId="532585804" sldId="2147483725"/>
            <pc:sldLayoutMk cId="1745117351" sldId="2147483724"/>
          </pc:sldLayoutMkLst>
        </pc:sldLayoutChg>
      </pc:sldMasterChg>
      <pc:sldMasterChg chg="setBg modSldLayout">
        <pc:chgData name="Claire" userId="f62c806733407b0e" providerId="LiveId" clId="{0A53CB1F-B1ED-4B50-8858-0C7C8940002C}" dt="2023-08-16T03:11:02.063" v="2"/>
        <pc:sldMasterMkLst>
          <pc:docMk/>
          <pc:sldMasterMk cId="3375229006" sldId="2147483726"/>
        </pc:sldMasterMkLst>
        <pc:sldLayoutChg chg="setBg">
          <pc:chgData name="Claire" userId="f62c806733407b0e" providerId="LiveId" clId="{0A53CB1F-B1ED-4B50-8858-0C7C8940002C}" dt="2023-08-16T03:11:02.063" v="2"/>
          <pc:sldLayoutMkLst>
            <pc:docMk/>
            <pc:sldMasterMk cId="3375229006" sldId="2147483726"/>
            <pc:sldLayoutMk cId="3372114990" sldId="2147483727"/>
          </pc:sldLayoutMkLst>
        </pc:sldLayoutChg>
        <pc:sldLayoutChg chg="setBg">
          <pc:chgData name="Claire" userId="f62c806733407b0e" providerId="LiveId" clId="{0A53CB1F-B1ED-4B50-8858-0C7C8940002C}" dt="2023-08-16T03:11:02.063" v="2"/>
          <pc:sldLayoutMkLst>
            <pc:docMk/>
            <pc:sldMasterMk cId="3375229006" sldId="2147483726"/>
            <pc:sldLayoutMk cId="1644745020" sldId="2147483728"/>
          </pc:sldLayoutMkLst>
        </pc:sldLayoutChg>
        <pc:sldLayoutChg chg="setBg">
          <pc:chgData name="Claire" userId="f62c806733407b0e" providerId="LiveId" clId="{0A53CB1F-B1ED-4B50-8858-0C7C8940002C}" dt="2023-08-16T03:11:02.063" v="2"/>
          <pc:sldLayoutMkLst>
            <pc:docMk/>
            <pc:sldMasterMk cId="3375229006" sldId="2147483726"/>
            <pc:sldLayoutMk cId="2469583142" sldId="2147483729"/>
          </pc:sldLayoutMkLst>
        </pc:sldLayoutChg>
        <pc:sldLayoutChg chg="setBg">
          <pc:chgData name="Claire" userId="f62c806733407b0e" providerId="LiveId" clId="{0A53CB1F-B1ED-4B50-8858-0C7C8940002C}" dt="2023-08-16T03:11:02.063" v="2"/>
          <pc:sldLayoutMkLst>
            <pc:docMk/>
            <pc:sldMasterMk cId="3375229006" sldId="2147483726"/>
            <pc:sldLayoutMk cId="1415305166" sldId="2147483730"/>
          </pc:sldLayoutMkLst>
        </pc:sldLayoutChg>
        <pc:sldLayoutChg chg="setBg">
          <pc:chgData name="Claire" userId="f62c806733407b0e" providerId="LiveId" clId="{0A53CB1F-B1ED-4B50-8858-0C7C8940002C}" dt="2023-08-16T03:11:02.063" v="2"/>
          <pc:sldLayoutMkLst>
            <pc:docMk/>
            <pc:sldMasterMk cId="3375229006" sldId="2147483726"/>
            <pc:sldLayoutMk cId="3459623537" sldId="2147483731"/>
          </pc:sldLayoutMkLst>
        </pc:sldLayoutChg>
        <pc:sldLayoutChg chg="setBg">
          <pc:chgData name="Claire" userId="f62c806733407b0e" providerId="LiveId" clId="{0A53CB1F-B1ED-4B50-8858-0C7C8940002C}" dt="2023-08-16T03:11:02.063" v="2"/>
          <pc:sldLayoutMkLst>
            <pc:docMk/>
            <pc:sldMasterMk cId="3375229006" sldId="2147483726"/>
            <pc:sldLayoutMk cId="3435778079" sldId="2147483732"/>
          </pc:sldLayoutMkLst>
        </pc:sldLayoutChg>
        <pc:sldLayoutChg chg="setBg">
          <pc:chgData name="Claire" userId="f62c806733407b0e" providerId="LiveId" clId="{0A53CB1F-B1ED-4B50-8858-0C7C8940002C}" dt="2023-08-16T03:11:02.063" v="2"/>
          <pc:sldLayoutMkLst>
            <pc:docMk/>
            <pc:sldMasterMk cId="3375229006" sldId="2147483726"/>
            <pc:sldLayoutMk cId="1818775176" sldId="2147483733"/>
          </pc:sldLayoutMkLst>
        </pc:sldLayoutChg>
        <pc:sldLayoutChg chg="setBg">
          <pc:chgData name="Claire" userId="f62c806733407b0e" providerId="LiveId" clId="{0A53CB1F-B1ED-4B50-8858-0C7C8940002C}" dt="2023-08-16T03:11:02.063" v="2"/>
          <pc:sldLayoutMkLst>
            <pc:docMk/>
            <pc:sldMasterMk cId="3375229006" sldId="2147483726"/>
            <pc:sldLayoutMk cId="814182471" sldId="2147483734"/>
          </pc:sldLayoutMkLst>
        </pc:sldLayoutChg>
        <pc:sldLayoutChg chg="setBg">
          <pc:chgData name="Claire" userId="f62c806733407b0e" providerId="LiveId" clId="{0A53CB1F-B1ED-4B50-8858-0C7C8940002C}" dt="2023-08-16T03:11:02.063" v="2"/>
          <pc:sldLayoutMkLst>
            <pc:docMk/>
            <pc:sldMasterMk cId="3375229006" sldId="2147483726"/>
            <pc:sldLayoutMk cId="204057856" sldId="2147483735"/>
          </pc:sldLayoutMkLst>
        </pc:sldLayoutChg>
        <pc:sldLayoutChg chg="setBg">
          <pc:chgData name="Claire" userId="f62c806733407b0e" providerId="LiveId" clId="{0A53CB1F-B1ED-4B50-8858-0C7C8940002C}" dt="2023-08-16T03:11:02.063" v="2"/>
          <pc:sldLayoutMkLst>
            <pc:docMk/>
            <pc:sldMasterMk cId="3375229006" sldId="2147483726"/>
            <pc:sldLayoutMk cId="3356220854" sldId="2147483736"/>
          </pc:sldLayoutMkLst>
        </pc:sldLayoutChg>
        <pc:sldLayoutChg chg="setBg">
          <pc:chgData name="Claire" userId="f62c806733407b0e" providerId="LiveId" clId="{0A53CB1F-B1ED-4B50-8858-0C7C8940002C}" dt="2023-08-16T03:11:02.063" v="2"/>
          <pc:sldLayoutMkLst>
            <pc:docMk/>
            <pc:sldMasterMk cId="3375229006" sldId="2147483726"/>
            <pc:sldLayoutMk cId="957473734" sldId="2147483737"/>
          </pc:sldLayoutMkLst>
        </pc:sldLayoutChg>
        <pc:sldLayoutChg chg="setBg">
          <pc:chgData name="Claire" userId="f62c806733407b0e" providerId="LiveId" clId="{0A53CB1F-B1ED-4B50-8858-0C7C8940002C}" dt="2023-08-16T03:11:02.063" v="2"/>
          <pc:sldLayoutMkLst>
            <pc:docMk/>
            <pc:sldMasterMk cId="3375229006" sldId="2147483726"/>
            <pc:sldLayoutMk cId="2606091579" sldId="2147483738"/>
          </pc:sldLayoutMkLst>
        </pc:sldLayoutChg>
      </pc:sldMasterChg>
    </pc:docChg>
  </pc:docChgLst>
  <pc:docChgLst>
    <pc:chgData name="Claire Coyne" userId="f62c806733407b0e" providerId="LiveId" clId="{BD7088F5-0ECD-4807-8E38-A42EE4E7FDD9}"/>
    <pc:docChg chg="undo custSel addSld delSld modSld">
      <pc:chgData name="Claire Coyne" userId="f62c806733407b0e" providerId="LiveId" clId="{BD7088F5-0ECD-4807-8E38-A42EE4E7FDD9}" dt="2023-08-16T02:34:24.183" v="83"/>
      <pc:docMkLst>
        <pc:docMk/>
      </pc:docMkLst>
      <pc:sldChg chg="addSp delSp modSp mod chgLayout">
        <pc:chgData name="Claire Coyne" userId="f62c806733407b0e" providerId="LiveId" clId="{BD7088F5-0ECD-4807-8E38-A42EE4E7FDD9}" dt="2023-08-14T01:01:35.061" v="33" actId="20577"/>
        <pc:sldMkLst>
          <pc:docMk/>
          <pc:sldMk cId="0" sldId="256"/>
        </pc:sldMkLst>
        <pc:spChg chg="add del mod">
          <ac:chgData name="Claire Coyne" userId="f62c806733407b0e" providerId="LiveId" clId="{BD7088F5-0ECD-4807-8E38-A42EE4E7FDD9}" dt="2023-08-14T00:58:55.270" v="0" actId="6264"/>
          <ac:spMkLst>
            <pc:docMk/>
            <pc:sldMk cId="0" sldId="256"/>
            <ac:spMk id="2" creationId="{F3360831-D684-CEBD-29A5-8D188E2348A6}"/>
          </ac:spMkLst>
        </pc:spChg>
        <pc:spChg chg="add del mod">
          <ac:chgData name="Claire Coyne" userId="f62c806733407b0e" providerId="LiveId" clId="{BD7088F5-0ECD-4807-8E38-A42EE4E7FDD9}" dt="2023-08-14T00:58:55.270" v="0" actId="6264"/>
          <ac:spMkLst>
            <pc:docMk/>
            <pc:sldMk cId="0" sldId="256"/>
            <ac:spMk id="4" creationId="{DA9B21C5-6DD2-57B9-7C1C-3B23FEC132E8}"/>
          </ac:spMkLst>
        </pc:spChg>
        <pc:spChg chg="add mod">
          <ac:chgData name="Claire Coyne" userId="f62c806733407b0e" providerId="LiveId" clId="{BD7088F5-0ECD-4807-8E38-A42EE4E7FDD9}" dt="2023-08-14T01:00:31.618" v="4" actId="2085"/>
          <ac:spMkLst>
            <pc:docMk/>
            <pc:sldMk cId="0" sldId="256"/>
            <ac:spMk id="5" creationId="{36268426-9AFD-8880-53D4-A8FD84276520}"/>
          </ac:spMkLst>
        </pc:spChg>
        <pc:spChg chg="mod ord">
          <ac:chgData name="Claire Coyne" userId="f62c806733407b0e" providerId="LiveId" clId="{BD7088F5-0ECD-4807-8E38-A42EE4E7FDD9}" dt="2023-08-14T01:01:35.061" v="33" actId="20577"/>
          <ac:spMkLst>
            <pc:docMk/>
            <pc:sldMk cId="0" sldId="256"/>
            <ac:spMk id="7170" creationId="{59740F33-EC1A-C718-CD4A-294CB6139290}"/>
          </ac:spMkLst>
        </pc:spChg>
        <pc:spChg chg="del mod ord">
          <ac:chgData name="Claire Coyne" userId="f62c806733407b0e" providerId="LiveId" clId="{BD7088F5-0ECD-4807-8E38-A42EE4E7FDD9}" dt="2023-08-14T01:01:27.390" v="14" actId="478"/>
          <ac:spMkLst>
            <pc:docMk/>
            <pc:sldMk cId="0" sldId="256"/>
            <ac:spMk id="7171" creationId="{4D1A1207-A249-F7E7-AF7C-0587916C5A7D}"/>
          </ac:spMkLst>
        </pc:spChg>
        <pc:picChg chg="mod ord">
          <ac:chgData name="Claire Coyne" userId="f62c806733407b0e" providerId="LiveId" clId="{BD7088F5-0ECD-4807-8E38-A42EE4E7FDD9}" dt="2023-08-14T01:00:39.746" v="6" actId="166"/>
          <ac:picMkLst>
            <pc:docMk/>
            <pc:sldMk cId="0" sldId="256"/>
            <ac:picMk id="3" creationId="{717C1795-7B59-E7CC-9794-8B35A0967893}"/>
          </ac:picMkLst>
        </pc:picChg>
      </pc:sldChg>
      <pc:sldChg chg="addSp modSp mod">
        <pc:chgData name="Claire Coyne" userId="f62c806733407b0e" providerId="LiveId" clId="{BD7088F5-0ECD-4807-8E38-A42EE4E7FDD9}" dt="2023-08-14T01:02:47.605" v="43" actId="15"/>
        <pc:sldMkLst>
          <pc:docMk/>
          <pc:sldMk cId="0" sldId="275"/>
        </pc:sldMkLst>
        <pc:spChg chg="mod">
          <ac:chgData name="Claire Coyne" userId="f62c806733407b0e" providerId="LiveId" clId="{BD7088F5-0ECD-4807-8E38-A42EE4E7FDD9}" dt="2023-08-14T01:02:16.670" v="40" actId="1076"/>
          <ac:spMkLst>
            <pc:docMk/>
            <pc:sldMk cId="0" sldId="275"/>
            <ac:spMk id="9218" creationId="{3401CF0A-DBE6-7B45-72DB-822F13E6B961}"/>
          </ac:spMkLst>
        </pc:spChg>
        <pc:spChg chg="mod">
          <ac:chgData name="Claire Coyne" userId="f62c806733407b0e" providerId="LiveId" clId="{BD7088F5-0ECD-4807-8E38-A42EE4E7FDD9}" dt="2023-08-14T01:02:47.605" v="43" actId="15"/>
          <ac:spMkLst>
            <pc:docMk/>
            <pc:sldMk cId="0" sldId="275"/>
            <ac:spMk id="9219" creationId="{EFEBF9D3-15E5-2980-9230-90CA5DFFD39C}"/>
          </ac:spMkLst>
        </pc:spChg>
        <pc:picChg chg="add mod">
          <ac:chgData name="Claire Coyne" userId="f62c806733407b0e" providerId="LiveId" clId="{BD7088F5-0ECD-4807-8E38-A42EE4E7FDD9}" dt="2023-08-14T01:02:07.225" v="38" actId="1076"/>
          <ac:picMkLst>
            <pc:docMk/>
            <pc:sldMk cId="0" sldId="275"/>
            <ac:picMk id="2" creationId="{3106B672-B06C-FFE1-20A6-364CA9439949}"/>
          </ac:picMkLst>
        </pc:picChg>
      </pc:sldChg>
      <pc:sldChg chg="addSp delSp modSp mod setBg addAnim">
        <pc:chgData name="Claire Coyne" userId="f62c806733407b0e" providerId="LiveId" clId="{BD7088F5-0ECD-4807-8E38-A42EE4E7FDD9}" dt="2023-08-14T02:00:19.734" v="77" actId="26606"/>
        <pc:sldMkLst>
          <pc:docMk/>
          <pc:sldMk cId="1722606992" sldId="281"/>
        </pc:sldMkLst>
        <pc:spChg chg="mod">
          <ac:chgData name="Claire Coyne" userId="f62c806733407b0e" providerId="LiveId" clId="{BD7088F5-0ECD-4807-8E38-A42EE4E7FDD9}" dt="2023-08-14T02:00:19.734" v="77" actId="26606"/>
          <ac:spMkLst>
            <pc:docMk/>
            <pc:sldMk cId="1722606992" sldId="281"/>
            <ac:spMk id="5" creationId="{B4C315BD-003A-7046-32B2-840D25C56D0C}"/>
          </ac:spMkLst>
        </pc:spChg>
        <pc:spChg chg="mod ord">
          <ac:chgData name="Claire Coyne" userId="f62c806733407b0e" providerId="LiveId" clId="{BD7088F5-0ECD-4807-8E38-A42EE4E7FDD9}" dt="2023-08-14T02:00:19.734" v="77" actId="26606"/>
          <ac:spMkLst>
            <pc:docMk/>
            <pc:sldMk cId="1722606992" sldId="281"/>
            <ac:spMk id="9218" creationId="{3401CF0A-DBE6-7B45-72DB-822F13E6B961}"/>
          </ac:spMkLst>
        </pc:spChg>
        <pc:spChg chg="mod ord">
          <ac:chgData name="Claire Coyne" userId="f62c806733407b0e" providerId="LiveId" clId="{BD7088F5-0ECD-4807-8E38-A42EE4E7FDD9}" dt="2023-08-14T02:00:19.734" v="77" actId="26606"/>
          <ac:spMkLst>
            <pc:docMk/>
            <pc:sldMk cId="1722606992" sldId="281"/>
            <ac:spMk id="9219" creationId="{EFEBF9D3-15E5-2980-9230-90CA5DFFD39C}"/>
          </ac:spMkLst>
        </pc:spChg>
        <pc:spChg chg="add del">
          <ac:chgData name="Claire Coyne" userId="f62c806733407b0e" providerId="LiveId" clId="{BD7088F5-0ECD-4807-8E38-A42EE4E7FDD9}" dt="2023-08-14T01:57:07.219" v="50" actId="26606"/>
          <ac:spMkLst>
            <pc:docMk/>
            <pc:sldMk cId="1722606992" sldId="281"/>
            <ac:spMk id="9225" creationId="{F13C74B1-5B17-4795-BED0-7140497B445A}"/>
          </ac:spMkLst>
        </pc:spChg>
        <pc:spChg chg="add del">
          <ac:chgData name="Claire Coyne" userId="f62c806733407b0e" providerId="LiveId" clId="{BD7088F5-0ECD-4807-8E38-A42EE4E7FDD9}" dt="2023-08-14T01:57:07.219" v="50" actId="26606"/>
          <ac:spMkLst>
            <pc:docMk/>
            <pc:sldMk cId="1722606992" sldId="281"/>
            <ac:spMk id="9227" creationId="{D4974D33-8DC5-464E-8C6D-BE58F0669C17}"/>
          </ac:spMkLst>
        </pc:spChg>
        <pc:spChg chg="add del">
          <ac:chgData name="Claire Coyne" userId="f62c806733407b0e" providerId="LiveId" clId="{BD7088F5-0ECD-4807-8E38-A42EE4E7FDD9}" dt="2023-08-14T01:57:56.770" v="56" actId="26606"/>
          <ac:spMkLst>
            <pc:docMk/>
            <pc:sldMk cId="1722606992" sldId="281"/>
            <ac:spMk id="9232" creationId="{870A1295-61BC-4214-AA3E-D396673024D0}"/>
          </ac:spMkLst>
        </pc:spChg>
        <pc:spChg chg="add del">
          <ac:chgData name="Claire Coyne" userId="f62c806733407b0e" providerId="LiveId" clId="{BD7088F5-0ECD-4807-8E38-A42EE4E7FDD9}" dt="2023-08-14T01:57:36.667" v="53" actId="26606"/>
          <ac:spMkLst>
            <pc:docMk/>
            <pc:sldMk cId="1722606992" sldId="281"/>
            <ac:spMk id="9243" creationId="{04812C46-200A-4DEB-A05E-3ED6C68C2387}"/>
          </ac:spMkLst>
        </pc:spChg>
        <pc:spChg chg="add del">
          <ac:chgData name="Claire Coyne" userId="f62c806733407b0e" providerId="LiveId" clId="{BD7088F5-0ECD-4807-8E38-A42EE4E7FDD9}" dt="2023-08-14T01:57:36.667" v="53" actId="26606"/>
          <ac:spMkLst>
            <pc:docMk/>
            <pc:sldMk cId="1722606992" sldId="281"/>
            <ac:spMk id="9245" creationId="{D1EA859B-E555-4109-94F3-6700E046E008}"/>
          </ac:spMkLst>
        </pc:spChg>
        <pc:spChg chg="add del">
          <ac:chgData name="Claire Coyne" userId="f62c806733407b0e" providerId="LiveId" clId="{BD7088F5-0ECD-4807-8E38-A42EE4E7FDD9}" dt="2023-08-14T01:57:56.765" v="55" actId="26606"/>
          <ac:spMkLst>
            <pc:docMk/>
            <pc:sldMk cId="1722606992" sldId="281"/>
            <ac:spMk id="9247" creationId="{0E91F5CA-B392-444C-88E3-BF5BAAEBDEB0}"/>
          </ac:spMkLst>
        </pc:spChg>
        <pc:spChg chg="add del">
          <ac:chgData name="Claire Coyne" userId="f62c806733407b0e" providerId="LiveId" clId="{BD7088F5-0ECD-4807-8E38-A42EE4E7FDD9}" dt="2023-08-14T01:57:56.765" v="55" actId="26606"/>
          <ac:spMkLst>
            <pc:docMk/>
            <pc:sldMk cId="1722606992" sldId="281"/>
            <ac:spMk id="9248" creationId="{DFCA2118-59A2-4310-A4B2-F2CBA821E842}"/>
          </ac:spMkLst>
        </pc:spChg>
        <pc:spChg chg="add del">
          <ac:chgData name="Claire Coyne" userId="f62c806733407b0e" providerId="LiveId" clId="{BD7088F5-0ECD-4807-8E38-A42EE4E7FDD9}" dt="2023-08-14T01:58:17.627" v="64" actId="26606"/>
          <ac:spMkLst>
            <pc:docMk/>
            <pc:sldMk cId="1722606992" sldId="281"/>
            <ac:spMk id="9250" creationId="{04812C46-200A-4DEB-A05E-3ED6C68C2387}"/>
          </ac:spMkLst>
        </pc:spChg>
        <pc:spChg chg="add del">
          <ac:chgData name="Claire Coyne" userId="f62c806733407b0e" providerId="LiveId" clId="{BD7088F5-0ECD-4807-8E38-A42EE4E7FDD9}" dt="2023-08-14T01:58:17.627" v="64" actId="26606"/>
          <ac:spMkLst>
            <pc:docMk/>
            <pc:sldMk cId="1722606992" sldId="281"/>
            <ac:spMk id="9251" creationId="{D1EA859B-E555-4109-94F3-6700E046E008}"/>
          </ac:spMkLst>
        </pc:spChg>
        <pc:spChg chg="add del">
          <ac:chgData name="Claire Coyne" userId="f62c806733407b0e" providerId="LiveId" clId="{BD7088F5-0ECD-4807-8E38-A42EE4E7FDD9}" dt="2023-08-14T01:58:17.623" v="63" actId="26606"/>
          <ac:spMkLst>
            <pc:docMk/>
            <pc:sldMk cId="1722606992" sldId="281"/>
            <ac:spMk id="9256" creationId="{854DEE1C-7FD6-4FA0-A96A-BDF952F199AB}"/>
          </ac:spMkLst>
        </pc:spChg>
        <pc:spChg chg="add del">
          <ac:chgData name="Claire Coyne" userId="f62c806733407b0e" providerId="LiveId" clId="{BD7088F5-0ECD-4807-8E38-A42EE4E7FDD9}" dt="2023-08-14T01:58:32.311" v="65" actId="26606"/>
          <ac:spMkLst>
            <pc:docMk/>
            <pc:sldMk cId="1722606992" sldId="281"/>
            <ac:spMk id="9258" creationId="{D1EA859B-E555-4109-94F3-6700E046E008}"/>
          </ac:spMkLst>
        </pc:spChg>
        <pc:spChg chg="add del">
          <ac:chgData name="Claire Coyne" userId="f62c806733407b0e" providerId="LiveId" clId="{BD7088F5-0ECD-4807-8E38-A42EE4E7FDD9}" dt="2023-08-14T01:58:32.311" v="65" actId="26606"/>
          <ac:spMkLst>
            <pc:docMk/>
            <pc:sldMk cId="1722606992" sldId="281"/>
            <ac:spMk id="9259" creationId="{04812C46-200A-4DEB-A05E-3ED6C68C2387}"/>
          </ac:spMkLst>
        </pc:spChg>
        <pc:spChg chg="add del">
          <ac:chgData name="Claire Coyne" userId="f62c806733407b0e" providerId="LiveId" clId="{BD7088F5-0ECD-4807-8E38-A42EE4E7FDD9}" dt="2023-08-14T01:59:00.952" v="69" actId="26606"/>
          <ac:spMkLst>
            <pc:docMk/>
            <pc:sldMk cId="1722606992" sldId="281"/>
            <ac:spMk id="9264" creationId="{0E91F5CA-B392-444C-88E3-BF5BAAEBDEB0}"/>
          </ac:spMkLst>
        </pc:spChg>
        <pc:spChg chg="add del">
          <ac:chgData name="Claire Coyne" userId="f62c806733407b0e" providerId="LiveId" clId="{BD7088F5-0ECD-4807-8E38-A42EE4E7FDD9}" dt="2023-08-14T01:59:00.952" v="69" actId="26606"/>
          <ac:spMkLst>
            <pc:docMk/>
            <pc:sldMk cId="1722606992" sldId="281"/>
            <ac:spMk id="9266" creationId="{0459807F-B6FA-44D3-9A53-C55B6B56884A}"/>
          </ac:spMkLst>
        </pc:spChg>
        <pc:spChg chg="add del">
          <ac:chgData name="Claire Coyne" userId="f62c806733407b0e" providerId="LiveId" clId="{BD7088F5-0ECD-4807-8E38-A42EE4E7FDD9}" dt="2023-08-14T02:00:19.734" v="77" actId="26606"/>
          <ac:spMkLst>
            <pc:docMk/>
            <pc:sldMk cId="1722606992" sldId="281"/>
            <ac:spMk id="9271" creationId="{0E91F5CA-B392-444C-88E3-BF5BAAEBDEB0}"/>
          </ac:spMkLst>
        </pc:spChg>
        <pc:spChg chg="add del">
          <ac:chgData name="Claire Coyne" userId="f62c806733407b0e" providerId="LiveId" clId="{BD7088F5-0ECD-4807-8E38-A42EE4E7FDD9}" dt="2023-08-14T02:00:19.734" v="77" actId="26606"/>
          <ac:spMkLst>
            <pc:docMk/>
            <pc:sldMk cId="1722606992" sldId="281"/>
            <ac:spMk id="9273" creationId="{0459807F-B6FA-44D3-9A53-C55B6B56884A}"/>
          </ac:spMkLst>
        </pc:spChg>
        <pc:spChg chg="add del">
          <ac:chgData name="Claire Coyne" userId="f62c806733407b0e" providerId="LiveId" clId="{BD7088F5-0ECD-4807-8E38-A42EE4E7FDD9}" dt="2023-08-14T01:59:53.827" v="72" actId="26606"/>
          <ac:spMkLst>
            <pc:docMk/>
            <pc:sldMk cId="1722606992" sldId="281"/>
            <ac:spMk id="9278" creationId="{F13C74B1-5B17-4795-BED0-7140497B445A}"/>
          </ac:spMkLst>
        </pc:spChg>
        <pc:spChg chg="add del">
          <ac:chgData name="Claire Coyne" userId="f62c806733407b0e" providerId="LiveId" clId="{BD7088F5-0ECD-4807-8E38-A42EE4E7FDD9}" dt="2023-08-14T01:59:53.827" v="72" actId="26606"/>
          <ac:spMkLst>
            <pc:docMk/>
            <pc:sldMk cId="1722606992" sldId="281"/>
            <ac:spMk id="9280" creationId="{D4974D33-8DC5-464E-8C6D-BE58F0669C17}"/>
          </ac:spMkLst>
        </pc:spChg>
        <pc:spChg chg="add del">
          <ac:chgData name="Claire Coyne" userId="f62c806733407b0e" providerId="LiveId" clId="{BD7088F5-0ECD-4807-8E38-A42EE4E7FDD9}" dt="2023-08-14T02:00:06.823" v="74" actId="26606"/>
          <ac:spMkLst>
            <pc:docMk/>
            <pc:sldMk cId="1722606992" sldId="281"/>
            <ac:spMk id="9286" creationId="{2A0E4E09-FC02-4ADC-951A-3FFA90B6FE39}"/>
          </ac:spMkLst>
        </pc:spChg>
        <pc:spChg chg="add del">
          <ac:chgData name="Claire Coyne" userId="f62c806733407b0e" providerId="LiveId" clId="{BD7088F5-0ECD-4807-8E38-A42EE4E7FDD9}" dt="2023-08-14T02:00:19.731" v="76" actId="26606"/>
          <ac:spMkLst>
            <pc:docMk/>
            <pc:sldMk cId="1722606992" sldId="281"/>
            <ac:spMk id="9289" creationId="{06DA9DF9-31F7-4056-B42E-878CC92417B8}"/>
          </ac:spMkLst>
        </pc:spChg>
        <pc:spChg chg="add">
          <ac:chgData name="Claire Coyne" userId="f62c806733407b0e" providerId="LiveId" clId="{BD7088F5-0ECD-4807-8E38-A42EE4E7FDD9}" dt="2023-08-14T02:00:19.734" v="77" actId="26606"/>
          <ac:spMkLst>
            <pc:docMk/>
            <pc:sldMk cId="1722606992" sldId="281"/>
            <ac:spMk id="9291" creationId="{F13C74B1-5B17-4795-BED0-7140497B445A}"/>
          </ac:spMkLst>
        </pc:spChg>
        <pc:spChg chg="add">
          <ac:chgData name="Claire Coyne" userId="f62c806733407b0e" providerId="LiveId" clId="{BD7088F5-0ECD-4807-8E38-A42EE4E7FDD9}" dt="2023-08-14T02:00:19.734" v="77" actId="26606"/>
          <ac:spMkLst>
            <pc:docMk/>
            <pc:sldMk cId="1722606992" sldId="281"/>
            <ac:spMk id="9292" creationId="{D4974D33-8DC5-464E-8C6D-BE58F0669C17}"/>
          </ac:spMkLst>
        </pc:spChg>
        <pc:grpChg chg="add del">
          <ac:chgData name="Claire Coyne" userId="f62c806733407b0e" providerId="LiveId" clId="{BD7088F5-0ECD-4807-8E38-A42EE4E7FDD9}" dt="2023-08-14T01:57:56.770" v="56" actId="26606"/>
          <ac:grpSpMkLst>
            <pc:docMk/>
            <pc:sldMk cId="1722606992" sldId="281"/>
            <ac:grpSpMk id="9234" creationId="{0B139475-2B26-4CA9-9413-DE741E49F7BB}"/>
          </ac:grpSpMkLst>
        </pc:grpChg>
        <pc:grpChg chg="add del">
          <ac:chgData name="Claire Coyne" userId="f62c806733407b0e" providerId="LiveId" clId="{BD7088F5-0ECD-4807-8E38-A42EE4E7FDD9}" dt="2023-08-14T02:00:06.823" v="74" actId="26606"/>
          <ac:grpSpMkLst>
            <pc:docMk/>
            <pc:sldMk cId="1722606992" sldId="281"/>
            <ac:grpSpMk id="9287" creationId="{3DFB5C00-6040-4666-9765-4391ECB26F36}"/>
          </ac:grpSpMkLst>
        </pc:grpChg>
        <pc:picChg chg="add mod ord modCrop">
          <ac:chgData name="Claire Coyne" userId="f62c806733407b0e" providerId="LiveId" clId="{BD7088F5-0ECD-4807-8E38-A42EE4E7FDD9}" dt="2023-08-14T02:00:19.734" v="77" actId="26606"/>
          <ac:picMkLst>
            <pc:docMk/>
            <pc:sldMk cId="1722606992" sldId="281"/>
            <ac:picMk id="9221" creationId="{68E1A628-1CBA-D4AD-37E5-8953FEFF891B}"/>
          </ac:picMkLst>
        </pc:picChg>
      </pc:sldChg>
      <pc:sldChg chg="add del">
        <pc:chgData name="Claire Coyne" userId="f62c806733407b0e" providerId="LiveId" clId="{BD7088F5-0ECD-4807-8E38-A42EE4E7FDD9}" dt="2023-08-16T02:34:24.183" v="83"/>
        <pc:sldMkLst>
          <pc:docMk/>
          <pc:sldMk cId="0" sldId="288"/>
        </pc:sldMkLst>
      </pc:sldChg>
      <pc:sldChg chg="add del">
        <pc:chgData name="Claire Coyne" userId="f62c806733407b0e" providerId="LiveId" clId="{BD7088F5-0ECD-4807-8E38-A42EE4E7FDD9}" dt="2023-08-16T02:34:24.183" v="83"/>
        <pc:sldMkLst>
          <pc:docMk/>
          <pc:sldMk cId="0" sldId="290"/>
        </pc:sldMkLst>
      </pc:sldChg>
      <pc:sldChg chg="add del">
        <pc:chgData name="Claire Coyne" userId="f62c806733407b0e" providerId="LiveId" clId="{BD7088F5-0ECD-4807-8E38-A42EE4E7FDD9}" dt="2023-08-16T02:34:24.183" v="83"/>
        <pc:sldMkLst>
          <pc:docMk/>
          <pc:sldMk cId="0" sldId="291"/>
        </pc:sldMkLst>
      </pc:sldChg>
      <pc:sldChg chg="modSp add del mod">
        <pc:chgData name="Claire Coyne" userId="f62c806733407b0e" providerId="LiveId" clId="{BD7088F5-0ECD-4807-8E38-A42EE4E7FDD9}" dt="2023-08-16T02:34:24.183" v="83"/>
        <pc:sldMkLst>
          <pc:docMk/>
          <pc:sldMk cId="0" sldId="292"/>
        </pc:sldMkLst>
        <pc:spChg chg="mod">
          <ac:chgData name="Claire Coyne" userId="f62c806733407b0e" providerId="LiveId" clId="{BD7088F5-0ECD-4807-8E38-A42EE4E7FDD9}" dt="2023-08-16T02:34:24.143" v="82"/>
          <ac:spMkLst>
            <pc:docMk/>
            <pc:sldMk cId="0" sldId="292"/>
            <ac:spMk id="7171" creationId="{8132EAEA-0C92-353B-6738-DF443340C288}"/>
          </ac:spMkLst>
        </pc:spChg>
      </pc:sldChg>
      <pc:sldChg chg="modSp add del mod">
        <pc:chgData name="Claire Coyne" userId="f62c806733407b0e" providerId="LiveId" clId="{BD7088F5-0ECD-4807-8E38-A42EE4E7FDD9}" dt="2023-08-16T02:34:24.183" v="83"/>
        <pc:sldMkLst>
          <pc:docMk/>
          <pc:sldMk cId="0" sldId="293"/>
        </pc:sldMkLst>
        <pc:spChg chg="mod">
          <ac:chgData name="Claire Coyne" userId="f62c806733407b0e" providerId="LiveId" clId="{BD7088F5-0ECD-4807-8E38-A42EE4E7FDD9}" dt="2023-08-16T02:34:24.143" v="82"/>
          <ac:spMkLst>
            <pc:docMk/>
            <pc:sldMk cId="0" sldId="293"/>
            <ac:spMk id="7171" creationId="{A69052DF-51A0-8BDA-2D0F-002DA6D668CE}"/>
          </ac:spMkLst>
        </pc:spChg>
      </pc:sldChg>
      <pc:sldChg chg="add del">
        <pc:chgData name="Claire Coyne" userId="f62c806733407b0e" providerId="LiveId" clId="{BD7088F5-0ECD-4807-8E38-A42EE4E7FDD9}" dt="2023-08-16T02:34:24.183" v="83"/>
        <pc:sldMkLst>
          <pc:docMk/>
          <pc:sldMk cId="0" sldId="294"/>
        </pc:sldMkLst>
      </pc:sldChg>
      <pc:sldChg chg="add del">
        <pc:chgData name="Claire Coyne" userId="f62c806733407b0e" providerId="LiveId" clId="{BD7088F5-0ECD-4807-8E38-A42EE4E7FDD9}" dt="2023-08-16T02:34:24.183" v="83"/>
        <pc:sldMkLst>
          <pc:docMk/>
          <pc:sldMk cId="0" sldId="295"/>
        </pc:sldMkLst>
      </pc:sldChg>
      <pc:sldChg chg="add del">
        <pc:chgData name="Claire Coyne" userId="f62c806733407b0e" providerId="LiveId" clId="{BD7088F5-0ECD-4807-8E38-A42EE4E7FDD9}" dt="2023-08-16T02:34:24.183" v="83"/>
        <pc:sldMkLst>
          <pc:docMk/>
          <pc:sldMk cId="0" sldId="296"/>
        </pc:sldMkLst>
      </pc:sldChg>
      <pc:sldChg chg="add del">
        <pc:chgData name="Claire Coyne" userId="f62c806733407b0e" providerId="LiveId" clId="{BD7088F5-0ECD-4807-8E38-A42EE4E7FDD9}" dt="2023-08-16T02:34:24.183" v="83"/>
        <pc:sldMkLst>
          <pc:docMk/>
          <pc:sldMk cId="0" sldId="297"/>
        </pc:sldMkLst>
      </pc:sldChg>
      <pc:sldChg chg="add del">
        <pc:chgData name="Claire Coyne" userId="f62c806733407b0e" providerId="LiveId" clId="{BD7088F5-0ECD-4807-8E38-A42EE4E7FDD9}" dt="2023-08-16T02:34:24.183" v="83"/>
        <pc:sldMkLst>
          <pc:docMk/>
          <pc:sldMk cId="0" sldId="298"/>
        </pc:sldMkLst>
      </pc:sldChg>
      <pc:sldChg chg="add del">
        <pc:chgData name="Claire Coyne" userId="f62c806733407b0e" providerId="LiveId" clId="{BD7088F5-0ECD-4807-8E38-A42EE4E7FDD9}" dt="2023-08-16T02:34:24.183" v="83"/>
        <pc:sldMkLst>
          <pc:docMk/>
          <pc:sldMk cId="0" sldId="299"/>
        </pc:sldMkLst>
      </pc:sldChg>
      <pc:sldChg chg="add del">
        <pc:chgData name="Claire Coyne" userId="f62c806733407b0e" providerId="LiveId" clId="{BD7088F5-0ECD-4807-8E38-A42EE4E7FDD9}" dt="2023-08-16T02:34:24.183" v="83"/>
        <pc:sldMkLst>
          <pc:docMk/>
          <pc:sldMk cId="0" sldId="300"/>
        </pc:sldMkLst>
      </pc:sldChg>
      <pc:sldChg chg="add del">
        <pc:chgData name="Claire Coyne" userId="f62c806733407b0e" providerId="LiveId" clId="{BD7088F5-0ECD-4807-8E38-A42EE4E7FDD9}" dt="2023-08-16T02:34:24.183" v="83"/>
        <pc:sldMkLst>
          <pc:docMk/>
          <pc:sldMk cId="0" sldId="301"/>
        </pc:sldMkLst>
      </pc:sldChg>
    </pc:docChg>
  </pc:docChgLst>
</pc:chgInfo>
</file>

<file path=ppt/comments/modernComment_136_47F1A594.xml><?xml version="1.0" encoding="utf-8"?>
<p188:cmLst xmlns:a="http://schemas.openxmlformats.org/drawingml/2006/main" xmlns:r="http://schemas.openxmlformats.org/officeDocument/2006/relationships" xmlns:p188="http://schemas.microsoft.com/office/powerpoint/2018/8/main">
  <p188:cm id="{65ED356A-A069-4D1C-AEF9-F2EA8A531764}" authorId="{2563EEC8-D951-6E33-9156-0A7D33417D9E}" status="resolved" created="2023-08-14T21:35:30.082">
    <ac:deMkLst xmlns:ac="http://schemas.microsoft.com/office/drawing/2013/main/command">
      <pc:docMk xmlns:pc="http://schemas.microsoft.com/office/powerpoint/2013/main/command"/>
      <pc:sldMk xmlns:pc="http://schemas.microsoft.com/office/powerpoint/2013/main/command" cId="1207018900" sldId="310"/>
      <ac:spMk id="9219" creationId="{EFEBF9D3-15E5-2980-9230-90CA5DFFD39C}"/>
    </ac:deMkLst>
    <p188:replyLst>
      <p188:reply id="{4B26B52F-CA41-4B30-AB61-760E6D2A289A}" authorId="{0A4C5A84-E7D6-3BEA-3627-4097091A2A6F}" created="2023-08-14T22:41:14.131">
        <p188:txBody>
          <a:bodyPr/>
          <a:lstStyle/>
          <a:p>
            <a:r>
              <a:rPr lang="en-US"/>
              <a:t>Hi Annie - slide text looks great. Yes, I do believe we should mention the desire to have folks join who have a commitment/investment specifically to DEI and anti-racism work. We need to be explicit. We should also talk as a group about how we might qualify those statements so we can be inclusive but also ensure that members are joining share similar commitments.</a:t>
            </a:r>
          </a:p>
        </p188:txBody>
      </p188:reply>
    </p188:replyLst>
    <p188:txBody>
      <a:bodyPr/>
      <a:lstStyle/>
      <a:p>
        <a:r>
          <a:rPr lang="en-US"/>
          <a:t>[@Bautista, Steve] Hi Steve, 
Here's what I have so far for the slides. Please feel free to add anything to the slides or make any edits you wish. 
Also, I was reviewing the resolution for our group, particularly the membership guidelines that read "Faculty members are appointed by the Academic-Senate and ideally have experience and/or a personal commitment/investment in DEI and anti-racism work." 
Do you think we should mention this? I'm not sure that we have been enforcing this since new people have joined since the founding of the group who have not been appointed by the Senate. 
Thanks!</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5BED79A-D796-8B87-A981-942EE8D7FF97}"/>
              </a:ext>
            </a:extLst>
          </p:cNvPr>
          <p:cNvSpPr>
            <a:spLocks noGrp="1"/>
          </p:cNvSpPr>
          <p:nvPr>
            <p:ph type="hdr" sz="quarter"/>
          </p:nvPr>
        </p:nvSpPr>
        <p:spPr>
          <a:xfrm>
            <a:off x="0" y="0"/>
            <a:ext cx="3041650" cy="46513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4C92547A-AFC3-7BE7-B2BE-A14CC478979A}"/>
              </a:ext>
            </a:extLst>
          </p:cNvPr>
          <p:cNvSpPr>
            <a:spLocks noGrp="1"/>
          </p:cNvSpPr>
          <p:nvPr>
            <p:ph type="dt" sz="quarter" idx="1"/>
          </p:nvPr>
        </p:nvSpPr>
        <p:spPr>
          <a:xfrm>
            <a:off x="3976688" y="0"/>
            <a:ext cx="3041650" cy="46513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AD28A690-3280-474F-B7B3-F97E4769A11B}" type="datetimeFigureOut">
              <a:rPr lang="en-US"/>
              <a:pPr>
                <a:defRPr/>
              </a:pPr>
              <a:t>8/15/2023</a:t>
            </a:fld>
            <a:endParaRPr lang="en-US"/>
          </a:p>
        </p:txBody>
      </p:sp>
      <p:sp>
        <p:nvSpPr>
          <p:cNvPr id="4" name="Footer Placeholder 3">
            <a:extLst>
              <a:ext uri="{FF2B5EF4-FFF2-40B4-BE49-F238E27FC236}">
                <a16:creationId xmlns:a16="http://schemas.microsoft.com/office/drawing/2014/main" id="{941C4C57-FE00-1C29-6B53-F0F72CC1E36D}"/>
              </a:ext>
            </a:extLst>
          </p:cNvPr>
          <p:cNvSpPr>
            <a:spLocks noGrp="1"/>
          </p:cNvSpPr>
          <p:nvPr>
            <p:ph type="ftr" sz="quarter" idx="2"/>
          </p:nvPr>
        </p:nvSpPr>
        <p:spPr>
          <a:xfrm>
            <a:off x="0" y="8839200"/>
            <a:ext cx="3041650" cy="465138"/>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5" name="Slide Number Placeholder 4">
            <a:extLst>
              <a:ext uri="{FF2B5EF4-FFF2-40B4-BE49-F238E27FC236}">
                <a16:creationId xmlns:a16="http://schemas.microsoft.com/office/drawing/2014/main" id="{A48CB0CA-37CD-1C17-E658-00B13786D52D}"/>
              </a:ext>
            </a:extLst>
          </p:cNvPr>
          <p:cNvSpPr>
            <a:spLocks noGrp="1"/>
          </p:cNvSpPr>
          <p:nvPr>
            <p:ph type="sldNum" sz="quarter" idx="3"/>
          </p:nvPr>
        </p:nvSpPr>
        <p:spPr>
          <a:xfrm>
            <a:off x="3976688" y="8839200"/>
            <a:ext cx="3041650" cy="46513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83EE7E6B-5C3D-6648-8D19-466B03915EDF}"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0E1A077-1896-77B5-8DE3-78556BF45A24}"/>
              </a:ext>
            </a:extLst>
          </p:cNvPr>
          <p:cNvSpPr>
            <a:spLocks noGrp="1"/>
          </p:cNvSpPr>
          <p:nvPr>
            <p:ph type="hdr" sz="quarter"/>
          </p:nvPr>
        </p:nvSpPr>
        <p:spPr>
          <a:xfrm>
            <a:off x="0" y="0"/>
            <a:ext cx="3041650" cy="466725"/>
          </a:xfrm>
          <a:prstGeom prst="rect">
            <a:avLst/>
          </a:prstGeom>
        </p:spPr>
        <p:txBody>
          <a:bodyPr vert="horz" lIns="93287" tIns="46644" rIns="93287" bIns="46644"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9AE49EAF-ACF4-5F1B-BAF4-EF40C5B2BA52}"/>
              </a:ext>
            </a:extLst>
          </p:cNvPr>
          <p:cNvSpPr>
            <a:spLocks noGrp="1"/>
          </p:cNvSpPr>
          <p:nvPr>
            <p:ph type="dt" idx="1"/>
          </p:nvPr>
        </p:nvSpPr>
        <p:spPr>
          <a:xfrm>
            <a:off x="3976688" y="0"/>
            <a:ext cx="3041650" cy="466725"/>
          </a:xfrm>
          <a:prstGeom prst="rect">
            <a:avLst/>
          </a:prstGeom>
        </p:spPr>
        <p:txBody>
          <a:bodyPr vert="horz" lIns="93287" tIns="46644" rIns="93287" bIns="46644" rtlCol="0"/>
          <a:lstStyle>
            <a:lvl1pPr algn="r" eaLnBrk="1" fontAlgn="auto" hangingPunct="1">
              <a:spcBef>
                <a:spcPts val="0"/>
              </a:spcBef>
              <a:spcAft>
                <a:spcPts val="0"/>
              </a:spcAft>
              <a:defRPr sz="1200">
                <a:latin typeface="+mn-lt"/>
              </a:defRPr>
            </a:lvl1pPr>
          </a:lstStyle>
          <a:p>
            <a:pPr>
              <a:defRPr/>
            </a:pPr>
            <a:fld id="{0ACEAB7A-9620-C848-A0B2-663A39A8DF7F}" type="datetimeFigureOut">
              <a:rPr lang="en-US"/>
              <a:pPr>
                <a:defRPr/>
              </a:pPr>
              <a:t>8/15/2023</a:t>
            </a:fld>
            <a:endParaRPr lang="en-US"/>
          </a:p>
        </p:txBody>
      </p:sp>
      <p:sp>
        <p:nvSpPr>
          <p:cNvPr id="4" name="Slide Image Placeholder 3">
            <a:extLst>
              <a:ext uri="{FF2B5EF4-FFF2-40B4-BE49-F238E27FC236}">
                <a16:creationId xmlns:a16="http://schemas.microsoft.com/office/drawing/2014/main" id="{09C2B90E-0239-DDFA-6A24-552145DDE79F}"/>
              </a:ext>
            </a:extLst>
          </p:cNvPr>
          <p:cNvSpPr>
            <a:spLocks noGrp="1" noRot="1" noChangeAspect="1"/>
          </p:cNvSpPr>
          <p:nvPr>
            <p:ph type="sldImg" idx="2"/>
          </p:nvPr>
        </p:nvSpPr>
        <p:spPr>
          <a:xfrm>
            <a:off x="1416050" y="1163638"/>
            <a:ext cx="4187825" cy="3140075"/>
          </a:xfrm>
          <a:prstGeom prst="rect">
            <a:avLst/>
          </a:prstGeom>
          <a:noFill/>
          <a:ln w="12700">
            <a:solidFill>
              <a:prstClr val="black"/>
            </a:solidFill>
          </a:ln>
        </p:spPr>
        <p:txBody>
          <a:bodyPr vert="horz" lIns="93287" tIns="46644" rIns="93287" bIns="46644" rtlCol="0" anchor="ctr"/>
          <a:lstStyle/>
          <a:p>
            <a:pPr lvl="0"/>
            <a:endParaRPr lang="en-US" noProof="0"/>
          </a:p>
        </p:txBody>
      </p:sp>
      <p:sp>
        <p:nvSpPr>
          <p:cNvPr id="5" name="Notes Placeholder 4">
            <a:extLst>
              <a:ext uri="{FF2B5EF4-FFF2-40B4-BE49-F238E27FC236}">
                <a16:creationId xmlns:a16="http://schemas.microsoft.com/office/drawing/2014/main" id="{9C45CA19-312A-AE4C-3B22-B03A7888C624}"/>
              </a:ext>
            </a:extLst>
          </p:cNvPr>
          <p:cNvSpPr>
            <a:spLocks noGrp="1"/>
          </p:cNvSpPr>
          <p:nvPr>
            <p:ph type="body" sz="quarter" idx="3"/>
          </p:nvPr>
        </p:nvSpPr>
        <p:spPr>
          <a:xfrm>
            <a:off x="701675" y="4478338"/>
            <a:ext cx="5616575" cy="3663950"/>
          </a:xfrm>
          <a:prstGeom prst="rect">
            <a:avLst/>
          </a:prstGeom>
        </p:spPr>
        <p:txBody>
          <a:bodyPr vert="horz" lIns="93287" tIns="46644" rIns="93287" bIns="46644"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A144AB6C-0FA0-7349-611A-EB144C894EB0}"/>
              </a:ext>
            </a:extLst>
          </p:cNvPr>
          <p:cNvSpPr>
            <a:spLocks noGrp="1"/>
          </p:cNvSpPr>
          <p:nvPr>
            <p:ph type="ftr" sz="quarter" idx="4"/>
          </p:nvPr>
        </p:nvSpPr>
        <p:spPr>
          <a:xfrm>
            <a:off x="0" y="8839200"/>
            <a:ext cx="3041650" cy="466725"/>
          </a:xfrm>
          <a:prstGeom prst="rect">
            <a:avLst/>
          </a:prstGeom>
        </p:spPr>
        <p:txBody>
          <a:bodyPr vert="horz" lIns="93287" tIns="46644" rIns="93287" bIns="46644"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43991464-2D2F-FA38-0D7F-9890B9AEC658}"/>
              </a:ext>
            </a:extLst>
          </p:cNvPr>
          <p:cNvSpPr>
            <a:spLocks noGrp="1"/>
          </p:cNvSpPr>
          <p:nvPr>
            <p:ph type="sldNum" sz="quarter" idx="5"/>
          </p:nvPr>
        </p:nvSpPr>
        <p:spPr>
          <a:xfrm>
            <a:off x="3976688" y="8839200"/>
            <a:ext cx="3041650" cy="466725"/>
          </a:xfrm>
          <a:prstGeom prst="rect">
            <a:avLst/>
          </a:prstGeom>
        </p:spPr>
        <p:txBody>
          <a:bodyPr vert="horz" wrap="square" lIns="93287" tIns="46644" rIns="93287" bIns="46644" numCol="1" anchor="b" anchorCtr="0" compatLnSpc="1">
            <a:prstTxWarp prst="textNoShape">
              <a:avLst/>
            </a:prstTxWarp>
          </a:bodyPr>
          <a:lstStyle>
            <a:lvl1pPr algn="r" eaLnBrk="1" hangingPunct="1">
              <a:defRPr sz="1200"/>
            </a:lvl1pPr>
          </a:lstStyle>
          <a:p>
            <a:fld id="{AC612C39-F34C-8C49-9A37-1560B1725A6B}"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F20446AA-51FB-4C7D-31C5-45865AD88FF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64007C94-13C0-66A7-BEED-DD06563163F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244" name="Slide Number Placeholder 3">
            <a:extLst>
              <a:ext uri="{FF2B5EF4-FFF2-40B4-BE49-F238E27FC236}">
                <a16:creationId xmlns:a16="http://schemas.microsoft.com/office/drawing/2014/main" id="{93896455-A6AF-81B3-BF47-6E98BAC3511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3A96F54-BB51-5C44-AE7A-174CFE20D2D3}" type="slidenum">
              <a:rPr lang="en-US" altLang="en-US"/>
              <a:pPr/>
              <a:t>2</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F20446AA-51FB-4C7D-31C5-45865AD88FF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64007C94-13C0-66A7-BEED-DD06563163F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244" name="Slide Number Placeholder 3">
            <a:extLst>
              <a:ext uri="{FF2B5EF4-FFF2-40B4-BE49-F238E27FC236}">
                <a16:creationId xmlns:a16="http://schemas.microsoft.com/office/drawing/2014/main" id="{93896455-A6AF-81B3-BF47-6E98BAC3511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3A96F54-BB51-5C44-AE7A-174CFE20D2D3}" type="slidenum">
              <a:rPr lang="en-US" altLang="en-US"/>
              <a:pPr/>
              <a:t>16</a:t>
            </a:fld>
            <a:endParaRPr lang="en-US" altLang="en-US"/>
          </a:p>
        </p:txBody>
      </p:sp>
    </p:spTree>
    <p:extLst>
      <p:ext uri="{BB962C8B-B14F-4D97-AF65-F5344CB8AC3E}">
        <p14:creationId xmlns:p14="http://schemas.microsoft.com/office/powerpoint/2010/main" val="28796418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F20446AA-51FB-4C7D-31C5-45865AD88FF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64007C94-13C0-66A7-BEED-DD06563163F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244" name="Slide Number Placeholder 3">
            <a:extLst>
              <a:ext uri="{FF2B5EF4-FFF2-40B4-BE49-F238E27FC236}">
                <a16:creationId xmlns:a16="http://schemas.microsoft.com/office/drawing/2014/main" id="{93896455-A6AF-81B3-BF47-6E98BAC3511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3A96F54-BB51-5C44-AE7A-174CFE20D2D3}" type="slidenum">
              <a:rPr lang="en-US" altLang="en-US"/>
              <a:pPr/>
              <a:t>18</a:t>
            </a:fld>
            <a:endParaRPr lang="en-US" altLang="en-US"/>
          </a:p>
        </p:txBody>
      </p:sp>
    </p:spTree>
    <p:extLst>
      <p:ext uri="{BB962C8B-B14F-4D97-AF65-F5344CB8AC3E}">
        <p14:creationId xmlns:p14="http://schemas.microsoft.com/office/powerpoint/2010/main" val="15777723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F20446AA-51FB-4C7D-31C5-45865AD88FF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64007C94-13C0-66A7-BEED-DD06563163F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244" name="Slide Number Placeholder 3">
            <a:extLst>
              <a:ext uri="{FF2B5EF4-FFF2-40B4-BE49-F238E27FC236}">
                <a16:creationId xmlns:a16="http://schemas.microsoft.com/office/drawing/2014/main" id="{93896455-A6AF-81B3-BF47-6E98BAC3511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3A96F54-BB51-5C44-AE7A-174CFE20D2D3}" type="slidenum">
              <a:rPr lang="en-US" altLang="en-US"/>
              <a:pPr/>
              <a:t>19</a:t>
            </a:fld>
            <a:endParaRPr lang="en-US" altLang="en-US"/>
          </a:p>
        </p:txBody>
      </p:sp>
    </p:spTree>
    <p:extLst>
      <p:ext uri="{BB962C8B-B14F-4D97-AF65-F5344CB8AC3E}">
        <p14:creationId xmlns:p14="http://schemas.microsoft.com/office/powerpoint/2010/main" val="27350864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F20446AA-51FB-4C7D-31C5-45865AD88FF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64007C94-13C0-66A7-BEED-DD06563163F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244" name="Slide Number Placeholder 3">
            <a:extLst>
              <a:ext uri="{FF2B5EF4-FFF2-40B4-BE49-F238E27FC236}">
                <a16:creationId xmlns:a16="http://schemas.microsoft.com/office/drawing/2014/main" id="{93896455-A6AF-81B3-BF47-6E98BAC3511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3A96F54-BB51-5C44-AE7A-174CFE20D2D3}" type="slidenum">
              <a:rPr lang="en-US" altLang="en-US"/>
              <a:pPr/>
              <a:t>20</a:t>
            </a:fld>
            <a:endParaRPr lang="en-US" altLang="en-US"/>
          </a:p>
        </p:txBody>
      </p:sp>
    </p:spTree>
    <p:extLst>
      <p:ext uri="{BB962C8B-B14F-4D97-AF65-F5344CB8AC3E}">
        <p14:creationId xmlns:p14="http://schemas.microsoft.com/office/powerpoint/2010/main" val="23481385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15F44456-AE4D-B8B1-570D-12808F457E4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a:extLst>
              <a:ext uri="{FF2B5EF4-FFF2-40B4-BE49-F238E27FC236}">
                <a16:creationId xmlns:a16="http://schemas.microsoft.com/office/drawing/2014/main" id="{8D500B2F-308F-0967-3C5A-41AC8A6510F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AB1725</a:t>
            </a:r>
          </a:p>
        </p:txBody>
      </p:sp>
      <p:sp>
        <p:nvSpPr>
          <p:cNvPr id="7172" name="Slide Number Placeholder 3">
            <a:extLst>
              <a:ext uri="{FF2B5EF4-FFF2-40B4-BE49-F238E27FC236}">
                <a16:creationId xmlns:a16="http://schemas.microsoft.com/office/drawing/2014/main" id="{3AD3F228-0421-9292-70E6-6AC2A69568D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DDA7688-1EDE-4BF6-85F9-0BEB6DAAA5B2}"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D4EB2AA7-262F-623B-9ED7-CDBBB6BF50A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a:extLst>
              <a:ext uri="{FF2B5EF4-FFF2-40B4-BE49-F238E27FC236}">
                <a16:creationId xmlns:a16="http://schemas.microsoft.com/office/drawing/2014/main" id="{E206BE04-1BA2-4496-797E-A70799F74C1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3316" name="Slide Number Placeholder 3">
            <a:extLst>
              <a:ext uri="{FF2B5EF4-FFF2-40B4-BE49-F238E27FC236}">
                <a16:creationId xmlns:a16="http://schemas.microsoft.com/office/drawing/2014/main" id="{5C822F65-462C-C4DB-3441-F8243B9F0CB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F857594-954A-4444-8F56-55306E8C8226}"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04B9C000-173F-C577-39BC-2510360334C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DBB650F6-F162-E5A1-4EAB-8579548D505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First see the language “academic and professional matters” – not language used in Ed Code</a:t>
            </a:r>
          </a:p>
        </p:txBody>
      </p:sp>
      <p:sp>
        <p:nvSpPr>
          <p:cNvPr id="15364" name="Slide Number Placeholder 3">
            <a:extLst>
              <a:ext uri="{FF2B5EF4-FFF2-40B4-BE49-F238E27FC236}">
                <a16:creationId xmlns:a16="http://schemas.microsoft.com/office/drawing/2014/main" id="{A0DF5A4F-5BFC-8725-15A3-93BD50683A3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850B35E-966F-4BBC-8F06-BE75F9FC3434}"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2BBF9B92-9484-E9DF-02A3-C0244CACB1A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BEFED606-FBDD-81FC-4013-99150331F7E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Critical that faculty participate in ALL areas! </a:t>
            </a:r>
          </a:p>
        </p:txBody>
      </p:sp>
      <p:sp>
        <p:nvSpPr>
          <p:cNvPr id="17412" name="Slide Number Placeholder 3">
            <a:extLst>
              <a:ext uri="{FF2B5EF4-FFF2-40B4-BE49-F238E27FC236}">
                <a16:creationId xmlns:a16="http://schemas.microsoft.com/office/drawing/2014/main" id="{281C5915-FA37-20B7-1499-A130E321A43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2EED086-825C-4B89-85D2-ABC805BCA716}"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C19BF42F-58A2-403E-BB90-CE34DE532E5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E375513E-1D5E-68AF-4C76-2721EAB5294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Hiring criteria- HR Committee, looking at revising ARs</a:t>
            </a:r>
          </a:p>
        </p:txBody>
      </p:sp>
      <p:sp>
        <p:nvSpPr>
          <p:cNvPr id="22532" name="Slide Number Placeholder 3">
            <a:extLst>
              <a:ext uri="{FF2B5EF4-FFF2-40B4-BE49-F238E27FC236}">
                <a16:creationId xmlns:a16="http://schemas.microsoft.com/office/drawing/2014/main" id="{72B297D7-0F33-84B8-1B57-4B102C487B3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EF5216F-EF65-40D3-97FF-85153CACFA23}"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F20446AA-51FB-4C7D-31C5-45865AD88FF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64007C94-13C0-66A7-BEED-DD06563163F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244" name="Slide Number Placeholder 3">
            <a:extLst>
              <a:ext uri="{FF2B5EF4-FFF2-40B4-BE49-F238E27FC236}">
                <a16:creationId xmlns:a16="http://schemas.microsoft.com/office/drawing/2014/main" id="{93896455-A6AF-81B3-BF47-6E98BAC3511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3A96F54-BB51-5C44-AE7A-174CFE20D2D3}" type="slidenum">
              <a:rPr lang="en-US" altLang="en-US"/>
              <a:pPr/>
              <a:t>4</a:t>
            </a:fld>
            <a:endParaRPr lang="en-US" altLang="en-US"/>
          </a:p>
        </p:txBody>
      </p:sp>
    </p:spTree>
    <p:extLst>
      <p:ext uri="{BB962C8B-B14F-4D97-AF65-F5344CB8AC3E}">
        <p14:creationId xmlns:p14="http://schemas.microsoft.com/office/powerpoint/2010/main" val="2879641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F20446AA-51FB-4C7D-31C5-45865AD88FF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64007C94-13C0-66A7-BEED-DD06563163F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244" name="Slide Number Placeholder 3">
            <a:extLst>
              <a:ext uri="{FF2B5EF4-FFF2-40B4-BE49-F238E27FC236}">
                <a16:creationId xmlns:a16="http://schemas.microsoft.com/office/drawing/2014/main" id="{93896455-A6AF-81B3-BF47-6E98BAC3511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3A96F54-BB51-5C44-AE7A-174CFE20D2D3}" type="slidenum">
              <a:rPr lang="en-US" altLang="en-US"/>
              <a:pPr/>
              <a:t>6</a:t>
            </a:fld>
            <a:endParaRPr lang="en-US" altLang="en-US"/>
          </a:p>
        </p:txBody>
      </p:sp>
    </p:spTree>
    <p:extLst>
      <p:ext uri="{BB962C8B-B14F-4D97-AF65-F5344CB8AC3E}">
        <p14:creationId xmlns:p14="http://schemas.microsoft.com/office/powerpoint/2010/main" val="12731418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F20446AA-51FB-4C7D-31C5-45865AD88FF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64007C94-13C0-66A7-BEED-DD06563163F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244" name="Slide Number Placeholder 3">
            <a:extLst>
              <a:ext uri="{FF2B5EF4-FFF2-40B4-BE49-F238E27FC236}">
                <a16:creationId xmlns:a16="http://schemas.microsoft.com/office/drawing/2014/main" id="{93896455-A6AF-81B3-BF47-6E98BAC3511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3A96F54-BB51-5C44-AE7A-174CFE20D2D3}" type="slidenum">
              <a:rPr lang="en-US" altLang="en-US"/>
              <a:pPr/>
              <a:t>8</a:t>
            </a:fld>
            <a:endParaRPr lang="en-US" altLang="en-US"/>
          </a:p>
        </p:txBody>
      </p:sp>
    </p:spTree>
    <p:extLst>
      <p:ext uri="{BB962C8B-B14F-4D97-AF65-F5344CB8AC3E}">
        <p14:creationId xmlns:p14="http://schemas.microsoft.com/office/powerpoint/2010/main" val="8695258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F20446AA-51FB-4C7D-31C5-45865AD88FF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64007C94-13C0-66A7-BEED-DD06563163F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244" name="Slide Number Placeholder 3">
            <a:extLst>
              <a:ext uri="{FF2B5EF4-FFF2-40B4-BE49-F238E27FC236}">
                <a16:creationId xmlns:a16="http://schemas.microsoft.com/office/drawing/2014/main" id="{93896455-A6AF-81B3-BF47-6E98BAC3511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3A96F54-BB51-5C44-AE7A-174CFE20D2D3}" type="slidenum">
              <a:rPr lang="en-US" altLang="en-US"/>
              <a:pPr/>
              <a:t>9</a:t>
            </a:fld>
            <a:endParaRPr lang="en-US" altLang="en-US"/>
          </a:p>
        </p:txBody>
      </p:sp>
    </p:spTree>
    <p:extLst>
      <p:ext uri="{BB962C8B-B14F-4D97-AF65-F5344CB8AC3E}">
        <p14:creationId xmlns:p14="http://schemas.microsoft.com/office/powerpoint/2010/main" val="5254381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F20446AA-51FB-4C7D-31C5-45865AD88FF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64007C94-13C0-66A7-BEED-DD06563163F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244" name="Slide Number Placeholder 3">
            <a:extLst>
              <a:ext uri="{FF2B5EF4-FFF2-40B4-BE49-F238E27FC236}">
                <a16:creationId xmlns:a16="http://schemas.microsoft.com/office/drawing/2014/main" id="{93896455-A6AF-81B3-BF47-6E98BAC3511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3A96F54-BB51-5C44-AE7A-174CFE20D2D3}" type="slidenum">
              <a:rPr lang="en-US" altLang="en-US"/>
              <a:pPr/>
              <a:t>12</a:t>
            </a:fld>
            <a:endParaRPr lang="en-US" altLang="en-US"/>
          </a:p>
        </p:txBody>
      </p:sp>
    </p:spTree>
    <p:extLst>
      <p:ext uri="{BB962C8B-B14F-4D97-AF65-F5344CB8AC3E}">
        <p14:creationId xmlns:p14="http://schemas.microsoft.com/office/powerpoint/2010/main" val="15777723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F20446AA-51FB-4C7D-31C5-45865AD88FF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64007C94-13C0-66A7-BEED-DD06563163F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244" name="Slide Number Placeholder 3">
            <a:extLst>
              <a:ext uri="{FF2B5EF4-FFF2-40B4-BE49-F238E27FC236}">
                <a16:creationId xmlns:a16="http://schemas.microsoft.com/office/drawing/2014/main" id="{93896455-A6AF-81B3-BF47-6E98BAC3511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3A96F54-BB51-5C44-AE7A-174CFE20D2D3}" type="slidenum">
              <a:rPr lang="en-US" altLang="en-US"/>
              <a:pPr/>
              <a:t>13</a:t>
            </a:fld>
            <a:endParaRPr lang="en-US" altLang="en-US"/>
          </a:p>
        </p:txBody>
      </p:sp>
    </p:spTree>
    <p:extLst>
      <p:ext uri="{BB962C8B-B14F-4D97-AF65-F5344CB8AC3E}">
        <p14:creationId xmlns:p14="http://schemas.microsoft.com/office/powerpoint/2010/main" val="2407820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F20446AA-51FB-4C7D-31C5-45865AD88FF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64007C94-13C0-66A7-BEED-DD06563163F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244" name="Slide Number Placeholder 3">
            <a:extLst>
              <a:ext uri="{FF2B5EF4-FFF2-40B4-BE49-F238E27FC236}">
                <a16:creationId xmlns:a16="http://schemas.microsoft.com/office/drawing/2014/main" id="{93896455-A6AF-81B3-BF47-6E98BAC3511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3A96F54-BB51-5C44-AE7A-174CFE20D2D3}" type="slidenum">
              <a:rPr lang="en-US" altLang="en-US"/>
              <a:pPr/>
              <a:t>14</a:t>
            </a:fld>
            <a:endParaRPr lang="en-US" altLang="en-US"/>
          </a:p>
        </p:txBody>
      </p:sp>
    </p:spTree>
    <p:extLst>
      <p:ext uri="{BB962C8B-B14F-4D97-AF65-F5344CB8AC3E}">
        <p14:creationId xmlns:p14="http://schemas.microsoft.com/office/powerpoint/2010/main" val="8113056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F20446AA-51FB-4C7D-31C5-45865AD88FF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64007C94-13C0-66A7-BEED-DD06563163F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244" name="Slide Number Placeholder 3">
            <a:extLst>
              <a:ext uri="{FF2B5EF4-FFF2-40B4-BE49-F238E27FC236}">
                <a16:creationId xmlns:a16="http://schemas.microsoft.com/office/drawing/2014/main" id="{93896455-A6AF-81B3-BF47-6E98BAC3511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3A96F54-BB51-5C44-AE7A-174CFE20D2D3}" type="slidenum">
              <a:rPr lang="en-US" altLang="en-US"/>
              <a:pPr/>
              <a:t>15</a:t>
            </a:fld>
            <a:endParaRPr lang="en-US" altLang="en-US"/>
          </a:p>
        </p:txBody>
      </p:sp>
    </p:spTree>
    <p:extLst>
      <p:ext uri="{BB962C8B-B14F-4D97-AF65-F5344CB8AC3E}">
        <p14:creationId xmlns:p14="http://schemas.microsoft.com/office/powerpoint/2010/main" val="41011644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C0D3A-D9D2-5BED-B3C3-CB899BBA8370}"/>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2C3074F9-241B-4FB3-D07E-1A31E5F1E039}"/>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A57E2B04-5247-7984-8D93-DF810FB4535F}"/>
              </a:ext>
            </a:extLst>
          </p:cNvPr>
          <p:cNvSpPr>
            <a:spLocks noGrp="1"/>
          </p:cNvSpPr>
          <p:nvPr>
            <p:ph type="dt" sz="half" idx="10"/>
          </p:nvPr>
        </p:nvSpPr>
        <p:spPr/>
        <p:txBody>
          <a:bodyPr/>
          <a:lstStyle/>
          <a:p>
            <a:pPr>
              <a:defRPr/>
            </a:pPr>
            <a:fld id="{01FE65D7-49EC-F64F-988B-AB1432F72216}" type="datetime1">
              <a:rPr lang="en-US" smtClean="0"/>
              <a:pPr>
                <a:defRPr/>
              </a:pPr>
              <a:t>8/15/2023</a:t>
            </a:fld>
            <a:endParaRPr lang="en-US"/>
          </a:p>
        </p:txBody>
      </p:sp>
      <p:sp>
        <p:nvSpPr>
          <p:cNvPr id="5" name="Footer Placeholder 4">
            <a:extLst>
              <a:ext uri="{FF2B5EF4-FFF2-40B4-BE49-F238E27FC236}">
                <a16:creationId xmlns:a16="http://schemas.microsoft.com/office/drawing/2014/main" id="{776A6654-AD4A-846A-BFBC-41A5006C44E2}"/>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9097D0AE-D52F-A923-78B3-D34A8287D087}"/>
              </a:ext>
            </a:extLst>
          </p:cNvPr>
          <p:cNvSpPr>
            <a:spLocks noGrp="1"/>
          </p:cNvSpPr>
          <p:nvPr>
            <p:ph type="sldNum" sz="quarter" idx="12"/>
          </p:nvPr>
        </p:nvSpPr>
        <p:spPr/>
        <p:txBody>
          <a:bodyPr/>
          <a:lstStyle/>
          <a:p>
            <a:fld id="{C78F7FC6-5299-7A47-B256-5F55B7C29DFE}" type="slidenum">
              <a:rPr lang="en-US" altLang="en-US" smtClean="0"/>
              <a:pPr/>
              <a:t>‹#›</a:t>
            </a:fld>
            <a:endParaRPr lang="en-US" altLang="en-US"/>
          </a:p>
        </p:txBody>
      </p:sp>
      <p:pic>
        <p:nvPicPr>
          <p:cNvPr id="7" name="Picture 6">
            <a:extLst>
              <a:ext uri="{FF2B5EF4-FFF2-40B4-BE49-F238E27FC236}">
                <a16:creationId xmlns:a16="http://schemas.microsoft.com/office/drawing/2014/main" id="{2640E37D-7A6C-9070-BF1D-0B24F887758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4D5A6271-2A5C-FE9A-714A-BD9DDCB3061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6970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AF101-A050-A319-6F2D-5694A5591A9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04FB841-6271-2976-A71A-EB4586D0D26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741D4D-A15B-ABC8-C1B8-FC6CE1BB5D9A}"/>
              </a:ext>
            </a:extLst>
          </p:cNvPr>
          <p:cNvSpPr>
            <a:spLocks noGrp="1"/>
          </p:cNvSpPr>
          <p:nvPr>
            <p:ph type="dt" sz="half" idx="10"/>
          </p:nvPr>
        </p:nvSpPr>
        <p:spPr/>
        <p:txBody>
          <a:bodyPr/>
          <a:lstStyle/>
          <a:p>
            <a:pPr>
              <a:defRPr/>
            </a:pPr>
            <a:fld id="{76684890-1508-374A-9C79-C9F9794E29E3}" type="datetime1">
              <a:rPr lang="en-US" smtClean="0"/>
              <a:pPr>
                <a:defRPr/>
              </a:pPr>
              <a:t>8/15/2023</a:t>
            </a:fld>
            <a:endParaRPr lang="en-US"/>
          </a:p>
        </p:txBody>
      </p:sp>
      <p:sp>
        <p:nvSpPr>
          <p:cNvPr id="5" name="Footer Placeholder 4">
            <a:extLst>
              <a:ext uri="{FF2B5EF4-FFF2-40B4-BE49-F238E27FC236}">
                <a16:creationId xmlns:a16="http://schemas.microsoft.com/office/drawing/2014/main" id="{C3F92600-71C6-1A69-FC3A-5226CC16B92B}"/>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317A2079-0E24-F8BB-14CC-261483B0E7A5}"/>
              </a:ext>
            </a:extLst>
          </p:cNvPr>
          <p:cNvSpPr>
            <a:spLocks noGrp="1"/>
          </p:cNvSpPr>
          <p:nvPr>
            <p:ph type="sldNum" sz="quarter" idx="12"/>
          </p:nvPr>
        </p:nvSpPr>
        <p:spPr/>
        <p:txBody>
          <a:bodyPr/>
          <a:lstStyle/>
          <a:p>
            <a:fld id="{965E3958-CD0C-5E48-9CB8-1623F9E63B86}" type="slidenum">
              <a:rPr lang="en-US" altLang="en-US" smtClean="0"/>
              <a:pPr/>
              <a:t>‹#›</a:t>
            </a:fld>
            <a:endParaRPr lang="en-US" altLang="en-US"/>
          </a:p>
        </p:txBody>
      </p:sp>
    </p:spTree>
    <p:extLst>
      <p:ext uri="{BB962C8B-B14F-4D97-AF65-F5344CB8AC3E}">
        <p14:creationId xmlns:p14="http://schemas.microsoft.com/office/powerpoint/2010/main" val="35781260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A9DA629-5EAF-CDFD-6F03-6E368C8DE7BC}"/>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B282B6-C394-40B7-4CB7-409CA3052680}"/>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929491-791C-1A82-79CE-41D7E41C6363}"/>
              </a:ext>
            </a:extLst>
          </p:cNvPr>
          <p:cNvSpPr>
            <a:spLocks noGrp="1"/>
          </p:cNvSpPr>
          <p:nvPr>
            <p:ph type="dt" sz="half" idx="10"/>
          </p:nvPr>
        </p:nvSpPr>
        <p:spPr/>
        <p:txBody>
          <a:bodyPr/>
          <a:lstStyle/>
          <a:p>
            <a:pPr>
              <a:defRPr/>
            </a:pPr>
            <a:fld id="{AF8A8A12-3554-3B48-B974-034869DE278F}" type="datetime1">
              <a:rPr lang="en-US" smtClean="0"/>
              <a:pPr>
                <a:defRPr/>
              </a:pPr>
              <a:t>8/15/2023</a:t>
            </a:fld>
            <a:endParaRPr lang="en-US"/>
          </a:p>
        </p:txBody>
      </p:sp>
      <p:sp>
        <p:nvSpPr>
          <p:cNvPr id="5" name="Footer Placeholder 4">
            <a:extLst>
              <a:ext uri="{FF2B5EF4-FFF2-40B4-BE49-F238E27FC236}">
                <a16:creationId xmlns:a16="http://schemas.microsoft.com/office/drawing/2014/main" id="{3B134979-B3DE-0148-56AC-AA71FB9AB988}"/>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314E6756-67A4-529E-8A55-08CC4E3956C6}"/>
              </a:ext>
            </a:extLst>
          </p:cNvPr>
          <p:cNvSpPr>
            <a:spLocks noGrp="1"/>
          </p:cNvSpPr>
          <p:nvPr>
            <p:ph type="sldNum" sz="quarter" idx="12"/>
          </p:nvPr>
        </p:nvSpPr>
        <p:spPr/>
        <p:txBody>
          <a:bodyPr/>
          <a:lstStyle/>
          <a:p>
            <a:fld id="{25DA7209-2159-D041-AE35-E1F80C2141EA}" type="slidenum">
              <a:rPr lang="en-US" altLang="en-US" smtClean="0"/>
              <a:pPr/>
              <a:t>‹#›</a:t>
            </a:fld>
            <a:endParaRPr lang="en-US" altLang="en-US"/>
          </a:p>
        </p:txBody>
      </p:sp>
    </p:spTree>
    <p:extLst>
      <p:ext uri="{BB962C8B-B14F-4D97-AF65-F5344CB8AC3E}">
        <p14:creationId xmlns:p14="http://schemas.microsoft.com/office/powerpoint/2010/main" val="30981558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2382" y="6400800"/>
            <a:ext cx="9141619"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90000"/>
              </a:lnSpc>
              <a:defRPr sz="6000" spc="-38"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825038" y="4645152"/>
            <a:ext cx="7543800" cy="1143000"/>
          </a:xfrm>
        </p:spPr>
        <p:txBody>
          <a:bodyPr lIns="91440" rIns="91440">
            <a:normAutofit/>
          </a:bodyPr>
          <a:lstStyle>
            <a:lvl1pPr marL="0" indent="0" algn="l">
              <a:buNone/>
              <a:defRPr sz="1800" cap="all" spc="150" baseline="0">
                <a:solidFill>
                  <a:schemeClr val="tx1"/>
                </a:solidFill>
                <a:latin typeface="+mn-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905744" y="4474741"/>
            <a:ext cx="740664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8/15/2023</a:t>
            </a:fld>
            <a:endParaRPr lang="en-US"/>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0072445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8/15/2023</a:t>
            </a:fld>
            <a:endParaRPr lang="en-US"/>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8574740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2382" y="6400800"/>
            <a:ext cx="9141619"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90000"/>
              </a:lnSpc>
              <a:defRPr sz="6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822960" y="4663440"/>
            <a:ext cx="7543800" cy="1143000"/>
          </a:xfrm>
        </p:spPr>
        <p:txBody>
          <a:bodyPr lIns="91440" rIns="91440" anchor="t" anchorCtr="0">
            <a:normAutofit/>
          </a:bodyPr>
          <a:lstStyle>
            <a:lvl1pPr marL="0" indent="0">
              <a:buNone/>
              <a:defRPr sz="1800" cap="all" spc="150" baseline="0">
                <a:solidFill>
                  <a:schemeClr val="tx1"/>
                </a:solidFill>
                <a:latin typeface="+mn-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905744" y="4485132"/>
            <a:ext cx="740664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8/15/2023</a:t>
            </a:fld>
            <a:endParaRPr lang="en-US"/>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0046991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p>
        </p:txBody>
      </p:sp>
      <p:sp>
        <p:nvSpPr>
          <p:cNvPr id="3" name="Content Placeholder 2"/>
          <p:cNvSpPr>
            <a:spLocks noGrp="1"/>
          </p:cNvSpPr>
          <p:nvPr>
            <p:ph sz="half" idx="1"/>
          </p:nvPr>
        </p:nvSpPr>
        <p:spPr>
          <a:xfrm>
            <a:off x="822960" y="2120900"/>
            <a:ext cx="3479802"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86958" y="2120900"/>
            <a:ext cx="3479802"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8/15/2023</a:t>
            </a:fld>
            <a:endParaRPr lang="en-US"/>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9953817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p>
        </p:txBody>
      </p:sp>
      <p:sp>
        <p:nvSpPr>
          <p:cNvPr id="3" name="Text Placeholder 2"/>
          <p:cNvSpPr>
            <a:spLocks noGrp="1"/>
          </p:cNvSpPr>
          <p:nvPr>
            <p:ph type="body" idx="1"/>
          </p:nvPr>
        </p:nvSpPr>
        <p:spPr>
          <a:xfrm>
            <a:off x="822960" y="2057400"/>
            <a:ext cx="3479802" cy="736282"/>
          </a:xfrm>
        </p:spPr>
        <p:txBody>
          <a:bodyPr lIns="91440" rIns="91440" anchor="ctr">
            <a:normAutofit/>
          </a:bodyPr>
          <a:lstStyle>
            <a:lvl1pPr marL="0" indent="0">
              <a:buNone/>
              <a:defRPr sz="1500" b="0" cap="all"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22960" y="2958275"/>
            <a:ext cx="3479802"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886958" y="2057400"/>
            <a:ext cx="3479802" cy="736282"/>
          </a:xfrm>
        </p:spPr>
        <p:txBody>
          <a:bodyPr lIns="91440" rIns="91440" anchor="ctr">
            <a:normAutofit/>
          </a:bodyPr>
          <a:lstStyle>
            <a:lvl1pPr marL="0" indent="0">
              <a:buNone/>
              <a:defRPr sz="1500" b="0" cap="all"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886958" y="2958274"/>
            <a:ext cx="3479802"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8/15/2023</a:t>
            </a:fld>
            <a:endParaRPr lang="en-US"/>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7451173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8/15/2023</a:t>
            </a:fld>
            <a:endParaRPr lang="en-US"/>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2892488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2382" y="6400800"/>
            <a:ext cx="9141619"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8/15/2023</a:t>
            </a:fld>
            <a:endParaRPr lang="en-US"/>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2821701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2" y="0"/>
            <a:ext cx="3490722"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82600" y="786384"/>
            <a:ext cx="2638175" cy="2093975"/>
          </a:xfrm>
        </p:spPr>
        <p:txBody>
          <a:bodyPr anchor="b">
            <a:normAutofit/>
          </a:bodyPr>
          <a:lstStyle>
            <a:lvl1pPr>
              <a:lnSpc>
                <a:spcPct val="90000"/>
              </a:lnSpc>
              <a:defRPr sz="27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094238" y="812800"/>
            <a:ext cx="4446258"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82599" y="3043051"/>
            <a:ext cx="2638175" cy="3064505"/>
          </a:xfrm>
        </p:spPr>
        <p:txBody>
          <a:bodyPr lIns="91440" rIns="91440">
            <a:normAutofit/>
          </a:bodyPr>
          <a:lstStyle>
            <a:lvl1pPr marL="0" indent="0">
              <a:buNone/>
              <a:defRPr sz="1350">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482598" y="6446521"/>
            <a:ext cx="2638176" cy="365125"/>
          </a:xfrm>
        </p:spPr>
        <p:txBody>
          <a:bodyPr/>
          <a:lstStyle>
            <a:lvl1pPr algn="l">
              <a:defRPr/>
            </a:lvl1pPr>
          </a:lstStyle>
          <a:p>
            <a:fld id="{92BEA474-078D-4E9B-9B14-09A87B19DC46}" type="datetime1">
              <a:rPr lang="en-US" smtClean="0"/>
              <a:t>8/15/2023</a:t>
            </a:fld>
            <a:endParaRPr lang="en-US"/>
          </a:p>
        </p:txBody>
      </p:sp>
      <p:sp>
        <p:nvSpPr>
          <p:cNvPr id="6" name="Footer Placeholder 5"/>
          <p:cNvSpPr>
            <a:spLocks noGrp="1"/>
          </p:cNvSpPr>
          <p:nvPr>
            <p:ph type="ftr" sz="quarter" idx="11"/>
          </p:nvPr>
        </p:nvSpPr>
        <p:spPr>
          <a:xfrm>
            <a:off x="4094238" y="6446521"/>
            <a:ext cx="4000514"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a:p>
        </p:txBody>
      </p:sp>
    </p:spTree>
    <p:extLst>
      <p:ext uri="{BB962C8B-B14F-4D97-AF65-F5344CB8AC3E}">
        <p14:creationId xmlns:p14="http://schemas.microsoft.com/office/powerpoint/2010/main" val="3034570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9C393-5435-F723-6992-4876DC8B96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EBD284-B628-124A-ECB1-7FD1A4B5ED2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6613CC-C175-F10B-FD26-126935343959}"/>
              </a:ext>
            </a:extLst>
          </p:cNvPr>
          <p:cNvSpPr>
            <a:spLocks noGrp="1"/>
          </p:cNvSpPr>
          <p:nvPr>
            <p:ph type="dt" sz="half" idx="10"/>
          </p:nvPr>
        </p:nvSpPr>
        <p:spPr/>
        <p:txBody>
          <a:bodyPr/>
          <a:lstStyle/>
          <a:p>
            <a:pPr>
              <a:defRPr/>
            </a:pPr>
            <a:fld id="{8AD4C8A0-E0B0-CA40-8AF2-8E2EA1AA5C7A}" type="datetime1">
              <a:rPr lang="en-US" smtClean="0"/>
              <a:pPr>
                <a:defRPr/>
              </a:pPr>
              <a:t>8/15/2023</a:t>
            </a:fld>
            <a:endParaRPr lang="en-US"/>
          </a:p>
        </p:txBody>
      </p:sp>
      <p:sp>
        <p:nvSpPr>
          <p:cNvPr id="5" name="Footer Placeholder 4">
            <a:extLst>
              <a:ext uri="{FF2B5EF4-FFF2-40B4-BE49-F238E27FC236}">
                <a16:creationId xmlns:a16="http://schemas.microsoft.com/office/drawing/2014/main" id="{31A8AE71-4F39-C434-E2F3-0E5A6E3EFDB9}"/>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6CF3BDEF-4F95-2553-0AC9-117C5B889ED7}"/>
              </a:ext>
            </a:extLst>
          </p:cNvPr>
          <p:cNvSpPr>
            <a:spLocks noGrp="1"/>
          </p:cNvSpPr>
          <p:nvPr>
            <p:ph type="sldNum" sz="quarter" idx="12"/>
          </p:nvPr>
        </p:nvSpPr>
        <p:spPr/>
        <p:txBody>
          <a:bodyPr/>
          <a:lstStyle/>
          <a:p>
            <a:fld id="{DA00016E-99F8-9347-A961-82CC4417FFA5}" type="slidenum">
              <a:rPr lang="en-US" altLang="en-US" smtClean="0"/>
              <a:pPr/>
              <a:t>‹#›</a:t>
            </a:fld>
            <a:endParaRPr lang="en-US" altLang="en-US"/>
          </a:p>
        </p:txBody>
      </p:sp>
      <p:cxnSp>
        <p:nvCxnSpPr>
          <p:cNvPr id="7" name="Straight Connector 6">
            <a:extLst>
              <a:ext uri="{FF2B5EF4-FFF2-40B4-BE49-F238E27FC236}">
                <a16:creationId xmlns:a16="http://schemas.microsoft.com/office/drawing/2014/main" id="{AD3A5470-429D-5A36-4F8F-F61F73C8005B}"/>
              </a:ext>
            </a:extLst>
          </p:cNvPr>
          <p:cNvCxnSpPr/>
          <p:nvPr userDrawn="1"/>
        </p:nvCxnSpPr>
        <p:spPr>
          <a:xfrm>
            <a:off x="0" y="1690688"/>
            <a:ext cx="9144000" cy="0"/>
          </a:xfrm>
          <a:prstGeom prst="line">
            <a:avLst/>
          </a:prstGeom>
          <a:ln w="76200">
            <a:solidFill>
              <a:srgbClr val="C00000"/>
            </a:solidFill>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20909813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9141619"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2" y="0"/>
            <a:ext cx="9143989" cy="4578350"/>
          </a:xfrm>
          <a:solidFill>
            <a:schemeClr val="bg1">
              <a:lumMod val="85000"/>
            </a:schemeClr>
          </a:solidFill>
        </p:spPr>
        <p:txBody>
          <a:bodyPr lIns="457200" tIns="45720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2" name="Title 1"/>
          <p:cNvSpPr>
            <a:spLocks noGrp="1"/>
          </p:cNvSpPr>
          <p:nvPr>
            <p:ph type="title"/>
          </p:nvPr>
        </p:nvSpPr>
        <p:spPr>
          <a:xfrm>
            <a:off x="822960" y="4799362"/>
            <a:ext cx="7585234" cy="743682"/>
          </a:xfrm>
        </p:spPr>
        <p:txBody>
          <a:bodyPr tIns="0" bIns="0" anchor="b">
            <a:noAutofit/>
          </a:bodyPr>
          <a:lstStyle>
            <a:lvl1pPr>
              <a:defRPr sz="2700" b="0">
                <a:solidFill>
                  <a:srgbClr val="FFFFFF"/>
                </a:solidFill>
              </a:defRPr>
            </a:lvl1pPr>
          </a:lstStyle>
          <a:p>
            <a:r>
              <a:rPr lang="en-US"/>
              <a:t>Click to edit Master title style</a:t>
            </a:r>
          </a:p>
        </p:txBody>
      </p:sp>
      <p:sp>
        <p:nvSpPr>
          <p:cNvPr id="4" name="Text Placeholder 3"/>
          <p:cNvSpPr>
            <a:spLocks noGrp="1"/>
          </p:cNvSpPr>
          <p:nvPr>
            <p:ph type="body" sz="half" idx="2"/>
          </p:nvPr>
        </p:nvSpPr>
        <p:spPr>
          <a:xfrm>
            <a:off x="822959" y="5715000"/>
            <a:ext cx="7584948" cy="609600"/>
          </a:xfrm>
        </p:spPr>
        <p:txBody>
          <a:bodyPr lIns="91440" tIns="0" rIns="91440" bIns="0">
            <a:normAutofit/>
          </a:bodyPr>
          <a:lstStyle>
            <a:lvl1pPr marL="0" indent="0">
              <a:spcBef>
                <a:spcPts val="0"/>
              </a:spcBef>
              <a:spcAft>
                <a:spcPts val="450"/>
              </a:spcAft>
              <a:buNone/>
              <a:defRPr sz="1350">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8/15/2023</a:t>
            </a:fld>
            <a:endParaRPr lang="en-US"/>
          </a:p>
        </p:txBody>
      </p:sp>
      <p:sp>
        <p:nvSpPr>
          <p:cNvPr id="6" name="Footer Placeholder 5"/>
          <p:cNvSpPr>
            <a:spLocks noGrp="1"/>
          </p:cNvSpPr>
          <p:nvPr>
            <p:ph type="ftr" sz="quarter" idx="11"/>
          </p:nvPr>
        </p:nvSpPr>
        <p:spPr>
          <a:xfrm>
            <a:off x="822959" y="6446839"/>
            <a:ext cx="5113697" cy="365125"/>
          </a:xfrm>
        </p:spPr>
        <p:txBody>
          <a:bodyPr/>
          <a:lstStyle/>
          <a:p>
            <a:pPr algn="l"/>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1993565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8/15/2023</a:t>
            </a:fld>
            <a:endParaRPr lang="en-US"/>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4783644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2382" y="6400800"/>
            <a:ext cx="9141619"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8/15/2023</a:t>
            </a:fld>
            <a:endParaRPr lang="en-US"/>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2600724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6A2A7F65-C211-970A-CA70-DE4AC642FD8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a:extLst>
              <a:ext uri="{FF2B5EF4-FFF2-40B4-BE49-F238E27FC236}">
                <a16:creationId xmlns:a16="http://schemas.microsoft.com/office/drawing/2014/main" id="{734D65A3-6164-16C9-093E-D84C09BC9EF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1972977"/>
            <a:ext cx="7772400" cy="2387600"/>
          </a:xfrm>
        </p:spPr>
        <p:txBody>
          <a:bodyPr anchor="b">
            <a:normAutofit/>
          </a:bodyPr>
          <a:lstStyle>
            <a:lvl1pPr algn="ctr">
              <a:defRPr sz="4800">
                <a:solidFill>
                  <a:schemeClr val="bg1"/>
                </a:solidFill>
              </a:defRPr>
            </a:lvl1pPr>
          </a:lstStyle>
          <a:p>
            <a:r>
              <a:rPr lang="en-US"/>
              <a:t>Click to edit Master title style</a:t>
            </a:r>
          </a:p>
        </p:txBody>
      </p:sp>
      <p:sp>
        <p:nvSpPr>
          <p:cNvPr id="3" name="Subtitle 2"/>
          <p:cNvSpPr>
            <a:spLocks noGrp="1"/>
          </p:cNvSpPr>
          <p:nvPr>
            <p:ph type="subTitle" idx="1"/>
          </p:nvPr>
        </p:nvSpPr>
        <p:spPr>
          <a:xfrm>
            <a:off x="1143000" y="4452652"/>
            <a:ext cx="6858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Date Placeholder 3">
            <a:extLst>
              <a:ext uri="{FF2B5EF4-FFF2-40B4-BE49-F238E27FC236}">
                <a16:creationId xmlns:a16="http://schemas.microsoft.com/office/drawing/2014/main" id="{23E3115A-7C2D-658E-0E52-07321D1CE575}"/>
              </a:ext>
            </a:extLst>
          </p:cNvPr>
          <p:cNvSpPr>
            <a:spLocks noGrp="1"/>
          </p:cNvSpPr>
          <p:nvPr>
            <p:ph type="dt" sz="half" idx="10"/>
          </p:nvPr>
        </p:nvSpPr>
        <p:spPr/>
        <p:txBody>
          <a:bodyPr/>
          <a:lstStyle>
            <a:lvl1pPr>
              <a:defRPr/>
            </a:lvl1pPr>
          </a:lstStyle>
          <a:p>
            <a:pPr>
              <a:defRPr/>
            </a:pPr>
            <a:fld id="{6DCC4089-0CA2-41CB-AFC5-0B4FA3F500B2}" type="datetime1">
              <a:rPr lang="en-US"/>
              <a:pPr>
                <a:defRPr/>
              </a:pPr>
              <a:t>8/15/2023</a:t>
            </a:fld>
            <a:endParaRPr lang="en-US"/>
          </a:p>
        </p:txBody>
      </p:sp>
      <p:sp>
        <p:nvSpPr>
          <p:cNvPr id="7" name="Footer Placeholder 4">
            <a:extLst>
              <a:ext uri="{FF2B5EF4-FFF2-40B4-BE49-F238E27FC236}">
                <a16:creationId xmlns:a16="http://schemas.microsoft.com/office/drawing/2014/main" id="{6E1A518D-0B51-661C-FCD0-487C919F5597}"/>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1BFE05BC-1060-B9E3-91A5-A393EA8B6F98}"/>
              </a:ext>
            </a:extLst>
          </p:cNvPr>
          <p:cNvSpPr>
            <a:spLocks noGrp="1"/>
          </p:cNvSpPr>
          <p:nvPr>
            <p:ph type="sldNum" sz="quarter" idx="12"/>
          </p:nvPr>
        </p:nvSpPr>
        <p:spPr/>
        <p:txBody>
          <a:bodyPr/>
          <a:lstStyle>
            <a:lvl1pPr>
              <a:defRPr/>
            </a:lvl1pPr>
          </a:lstStyle>
          <a:p>
            <a:pPr>
              <a:defRPr/>
            </a:pPr>
            <a:fld id="{C7581F88-1966-4001-A1B9-DB59C638C621}" type="slidenum">
              <a:rPr lang="en-US" altLang="en-US"/>
              <a:pPr>
                <a:defRPr/>
              </a:pPr>
              <a:t>‹#›</a:t>
            </a:fld>
            <a:endParaRPr lang="en-US" altLang="en-US"/>
          </a:p>
        </p:txBody>
      </p:sp>
    </p:spTree>
    <p:extLst>
      <p:ext uri="{BB962C8B-B14F-4D97-AF65-F5344CB8AC3E}">
        <p14:creationId xmlns:p14="http://schemas.microsoft.com/office/powerpoint/2010/main" val="33721149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7F7AD38D-C3D0-8738-302C-B242FFE84D2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1972977"/>
            <a:ext cx="7772400" cy="2387600"/>
          </a:xfrm>
        </p:spPr>
        <p:txBody>
          <a:bodyPr anchor="b">
            <a:normAutofit/>
          </a:bodyPr>
          <a:lstStyle>
            <a:lvl1pPr algn="ctr">
              <a:defRPr sz="4800">
                <a:solidFill>
                  <a:schemeClr val="bg1"/>
                </a:solidFill>
              </a:defRPr>
            </a:lvl1pPr>
          </a:lstStyle>
          <a:p>
            <a:r>
              <a:rPr lang="en-US"/>
              <a:t>Click to edit Master title style</a:t>
            </a:r>
          </a:p>
        </p:txBody>
      </p:sp>
      <p:sp>
        <p:nvSpPr>
          <p:cNvPr id="3" name="Subtitle 2"/>
          <p:cNvSpPr>
            <a:spLocks noGrp="1"/>
          </p:cNvSpPr>
          <p:nvPr>
            <p:ph type="subTitle" idx="1"/>
          </p:nvPr>
        </p:nvSpPr>
        <p:spPr>
          <a:xfrm>
            <a:off x="1143000" y="4452652"/>
            <a:ext cx="6858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Date Placeholder 3">
            <a:extLst>
              <a:ext uri="{FF2B5EF4-FFF2-40B4-BE49-F238E27FC236}">
                <a16:creationId xmlns:a16="http://schemas.microsoft.com/office/drawing/2014/main" id="{7CF6B72C-71CE-8DDF-1FD3-648253F161D2}"/>
              </a:ext>
            </a:extLst>
          </p:cNvPr>
          <p:cNvSpPr>
            <a:spLocks noGrp="1"/>
          </p:cNvSpPr>
          <p:nvPr>
            <p:ph type="dt" sz="half" idx="10"/>
          </p:nvPr>
        </p:nvSpPr>
        <p:spPr/>
        <p:txBody>
          <a:bodyPr/>
          <a:lstStyle>
            <a:lvl1pPr>
              <a:defRPr/>
            </a:lvl1pPr>
          </a:lstStyle>
          <a:p>
            <a:pPr>
              <a:defRPr/>
            </a:pPr>
            <a:fld id="{7B79DEF8-9420-406F-9DF5-08CBFD8E4203}" type="datetime1">
              <a:rPr lang="en-US"/>
              <a:pPr>
                <a:defRPr/>
              </a:pPr>
              <a:t>8/15/2023</a:t>
            </a:fld>
            <a:endParaRPr lang="en-US"/>
          </a:p>
        </p:txBody>
      </p:sp>
      <p:sp>
        <p:nvSpPr>
          <p:cNvPr id="6" name="Footer Placeholder 4">
            <a:extLst>
              <a:ext uri="{FF2B5EF4-FFF2-40B4-BE49-F238E27FC236}">
                <a16:creationId xmlns:a16="http://schemas.microsoft.com/office/drawing/2014/main" id="{137FF7E8-3659-3D30-399D-D341BEEECD4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B013E00-469D-072B-AEB7-DD7DAD225E35}"/>
              </a:ext>
            </a:extLst>
          </p:cNvPr>
          <p:cNvSpPr>
            <a:spLocks noGrp="1"/>
          </p:cNvSpPr>
          <p:nvPr>
            <p:ph type="sldNum" sz="quarter" idx="12"/>
          </p:nvPr>
        </p:nvSpPr>
        <p:spPr/>
        <p:txBody>
          <a:bodyPr/>
          <a:lstStyle>
            <a:lvl1pPr>
              <a:defRPr/>
            </a:lvl1pPr>
          </a:lstStyle>
          <a:p>
            <a:pPr>
              <a:defRPr/>
            </a:pPr>
            <a:fld id="{A671B1C8-4F0F-4093-9DEE-B54C0F845F25}" type="slidenum">
              <a:rPr lang="en-US" altLang="en-US"/>
              <a:pPr>
                <a:defRPr/>
              </a:pPr>
              <a:t>‹#›</a:t>
            </a:fld>
            <a:endParaRPr lang="en-US" altLang="en-US"/>
          </a:p>
        </p:txBody>
      </p:sp>
    </p:spTree>
    <p:extLst>
      <p:ext uri="{BB962C8B-B14F-4D97-AF65-F5344CB8AC3E}">
        <p14:creationId xmlns:p14="http://schemas.microsoft.com/office/powerpoint/2010/main" val="16447450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40DA2D4A-5D77-4AF6-20C7-3273F84D0550}"/>
              </a:ext>
            </a:extLst>
          </p:cNvPr>
          <p:cNvCxnSpPr/>
          <p:nvPr userDrawn="1"/>
        </p:nvCxnSpPr>
        <p:spPr>
          <a:xfrm>
            <a:off x="0" y="1690688"/>
            <a:ext cx="9144000" cy="0"/>
          </a:xfrm>
          <a:prstGeom prst="line">
            <a:avLst/>
          </a:prstGeom>
          <a:ln w="76200">
            <a:solidFill>
              <a:srgbClr val="C00000"/>
            </a:solidFill>
          </a:ln>
        </p:spPr>
        <p:style>
          <a:lnRef idx="3">
            <a:schemeClr val="accent3"/>
          </a:lnRef>
          <a:fillRef idx="0">
            <a:schemeClr val="accent3"/>
          </a:fillRef>
          <a:effectRef idx="2">
            <a:schemeClr val="accent3"/>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BB930AEF-8DD1-5788-45B1-78EF0C5BF0B4}"/>
              </a:ext>
            </a:extLst>
          </p:cNvPr>
          <p:cNvSpPr>
            <a:spLocks noGrp="1"/>
          </p:cNvSpPr>
          <p:nvPr>
            <p:ph type="dt" sz="half" idx="10"/>
          </p:nvPr>
        </p:nvSpPr>
        <p:spPr/>
        <p:txBody>
          <a:bodyPr/>
          <a:lstStyle>
            <a:lvl1pPr>
              <a:defRPr/>
            </a:lvl1pPr>
          </a:lstStyle>
          <a:p>
            <a:pPr>
              <a:defRPr/>
            </a:pPr>
            <a:fld id="{3FCF020A-C4C6-4023-B3CF-E1BB831ED882}" type="datetime1">
              <a:rPr lang="en-US"/>
              <a:pPr>
                <a:defRPr/>
              </a:pPr>
              <a:t>8/15/2023</a:t>
            </a:fld>
            <a:endParaRPr lang="en-US"/>
          </a:p>
        </p:txBody>
      </p:sp>
      <p:sp>
        <p:nvSpPr>
          <p:cNvPr id="6" name="Footer Placeholder 4">
            <a:extLst>
              <a:ext uri="{FF2B5EF4-FFF2-40B4-BE49-F238E27FC236}">
                <a16:creationId xmlns:a16="http://schemas.microsoft.com/office/drawing/2014/main" id="{F6A7E26E-6354-E86E-9744-7F4D2B9FD91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C00796D-98B9-1378-1A55-7546C5D5018E}"/>
              </a:ext>
            </a:extLst>
          </p:cNvPr>
          <p:cNvSpPr>
            <a:spLocks noGrp="1"/>
          </p:cNvSpPr>
          <p:nvPr>
            <p:ph type="sldNum" sz="quarter" idx="12"/>
          </p:nvPr>
        </p:nvSpPr>
        <p:spPr/>
        <p:txBody>
          <a:bodyPr/>
          <a:lstStyle>
            <a:lvl1pPr>
              <a:defRPr/>
            </a:lvl1pPr>
          </a:lstStyle>
          <a:p>
            <a:pPr>
              <a:defRPr/>
            </a:pPr>
            <a:fld id="{35CFEC94-57B7-4056-84CC-3CDE4868B494}" type="slidenum">
              <a:rPr lang="en-US" altLang="en-US"/>
              <a:pPr>
                <a:defRPr/>
              </a:pPr>
              <a:t>‹#›</a:t>
            </a:fld>
            <a:endParaRPr lang="en-US" altLang="en-US"/>
          </a:p>
        </p:txBody>
      </p:sp>
    </p:spTree>
    <p:extLst>
      <p:ext uri="{BB962C8B-B14F-4D97-AF65-F5344CB8AC3E}">
        <p14:creationId xmlns:p14="http://schemas.microsoft.com/office/powerpoint/2010/main" val="24695831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CDABC5-266D-5DE0-C2EF-57459651AF37}"/>
              </a:ext>
            </a:extLst>
          </p:cNvPr>
          <p:cNvSpPr>
            <a:spLocks noGrp="1"/>
          </p:cNvSpPr>
          <p:nvPr>
            <p:ph type="dt" sz="half" idx="10"/>
          </p:nvPr>
        </p:nvSpPr>
        <p:spPr/>
        <p:txBody>
          <a:bodyPr/>
          <a:lstStyle>
            <a:lvl1pPr>
              <a:defRPr/>
            </a:lvl1pPr>
          </a:lstStyle>
          <a:p>
            <a:pPr>
              <a:defRPr/>
            </a:pPr>
            <a:fld id="{81EC54BC-60E5-4E62-9CBE-BF8149B1C547}" type="datetime1">
              <a:rPr lang="en-US"/>
              <a:pPr>
                <a:defRPr/>
              </a:pPr>
              <a:t>8/15/2023</a:t>
            </a:fld>
            <a:endParaRPr lang="en-US"/>
          </a:p>
        </p:txBody>
      </p:sp>
      <p:sp>
        <p:nvSpPr>
          <p:cNvPr id="5" name="Footer Placeholder 4">
            <a:extLst>
              <a:ext uri="{FF2B5EF4-FFF2-40B4-BE49-F238E27FC236}">
                <a16:creationId xmlns:a16="http://schemas.microsoft.com/office/drawing/2014/main" id="{77CF7E76-110E-830A-D37D-861F4AC857B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F0BCD29-489D-0F73-522F-7961CEAFF3E7}"/>
              </a:ext>
            </a:extLst>
          </p:cNvPr>
          <p:cNvSpPr>
            <a:spLocks noGrp="1"/>
          </p:cNvSpPr>
          <p:nvPr>
            <p:ph type="sldNum" sz="quarter" idx="12"/>
          </p:nvPr>
        </p:nvSpPr>
        <p:spPr/>
        <p:txBody>
          <a:bodyPr/>
          <a:lstStyle>
            <a:lvl1pPr>
              <a:defRPr/>
            </a:lvl1pPr>
          </a:lstStyle>
          <a:p>
            <a:pPr>
              <a:defRPr/>
            </a:pPr>
            <a:fld id="{AEF941A5-3DF3-481B-8895-34C525D93C56}" type="slidenum">
              <a:rPr lang="en-US" altLang="en-US"/>
              <a:pPr>
                <a:defRPr/>
              </a:pPr>
              <a:t>‹#›</a:t>
            </a:fld>
            <a:endParaRPr lang="en-US" altLang="en-US"/>
          </a:p>
        </p:txBody>
      </p:sp>
    </p:spTree>
    <p:extLst>
      <p:ext uri="{BB962C8B-B14F-4D97-AF65-F5344CB8AC3E}">
        <p14:creationId xmlns:p14="http://schemas.microsoft.com/office/powerpoint/2010/main" val="14153051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50A20CC8-8584-9766-4B9F-1B24675D9BAC}"/>
              </a:ext>
            </a:extLst>
          </p:cNvPr>
          <p:cNvSpPr>
            <a:spLocks noGrp="1"/>
          </p:cNvSpPr>
          <p:nvPr>
            <p:ph type="dt" sz="half" idx="10"/>
          </p:nvPr>
        </p:nvSpPr>
        <p:spPr/>
        <p:txBody>
          <a:bodyPr/>
          <a:lstStyle>
            <a:lvl1pPr>
              <a:defRPr/>
            </a:lvl1pPr>
          </a:lstStyle>
          <a:p>
            <a:pPr>
              <a:defRPr/>
            </a:pPr>
            <a:fld id="{AEBE4A0B-3482-412E-AE69-CDFDB371B448}" type="datetime1">
              <a:rPr lang="en-US"/>
              <a:pPr>
                <a:defRPr/>
              </a:pPr>
              <a:t>8/15/2023</a:t>
            </a:fld>
            <a:endParaRPr lang="en-US"/>
          </a:p>
        </p:txBody>
      </p:sp>
      <p:sp>
        <p:nvSpPr>
          <p:cNvPr id="6" name="Footer Placeholder 4">
            <a:extLst>
              <a:ext uri="{FF2B5EF4-FFF2-40B4-BE49-F238E27FC236}">
                <a16:creationId xmlns:a16="http://schemas.microsoft.com/office/drawing/2014/main" id="{9D6180B4-DDE1-7F53-6DCF-35504ECD190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157C11A-4D1C-AC91-40DC-9D44362D2D7F}"/>
              </a:ext>
            </a:extLst>
          </p:cNvPr>
          <p:cNvSpPr>
            <a:spLocks noGrp="1"/>
          </p:cNvSpPr>
          <p:nvPr>
            <p:ph type="sldNum" sz="quarter" idx="12"/>
          </p:nvPr>
        </p:nvSpPr>
        <p:spPr/>
        <p:txBody>
          <a:bodyPr/>
          <a:lstStyle>
            <a:lvl1pPr>
              <a:defRPr/>
            </a:lvl1pPr>
          </a:lstStyle>
          <a:p>
            <a:pPr>
              <a:defRPr/>
            </a:pPr>
            <a:fld id="{95C9ACF6-A07D-4E79-B662-F268B0152079}" type="slidenum">
              <a:rPr lang="en-US" altLang="en-US"/>
              <a:pPr>
                <a:defRPr/>
              </a:pPr>
              <a:t>‹#›</a:t>
            </a:fld>
            <a:endParaRPr lang="en-US" altLang="en-US"/>
          </a:p>
        </p:txBody>
      </p:sp>
    </p:spTree>
    <p:extLst>
      <p:ext uri="{BB962C8B-B14F-4D97-AF65-F5344CB8AC3E}">
        <p14:creationId xmlns:p14="http://schemas.microsoft.com/office/powerpoint/2010/main" val="34596235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80973426-C221-DE71-D6C2-E21FDF8D8FE1}"/>
              </a:ext>
            </a:extLst>
          </p:cNvPr>
          <p:cNvSpPr>
            <a:spLocks noGrp="1"/>
          </p:cNvSpPr>
          <p:nvPr>
            <p:ph type="dt" sz="half" idx="10"/>
          </p:nvPr>
        </p:nvSpPr>
        <p:spPr/>
        <p:txBody>
          <a:bodyPr/>
          <a:lstStyle>
            <a:lvl1pPr>
              <a:defRPr/>
            </a:lvl1pPr>
          </a:lstStyle>
          <a:p>
            <a:pPr>
              <a:defRPr/>
            </a:pPr>
            <a:fld id="{9592C855-34D5-4279-A3A1-254F0C60A858}" type="datetime1">
              <a:rPr lang="en-US"/>
              <a:pPr>
                <a:defRPr/>
              </a:pPr>
              <a:t>8/15/2023</a:t>
            </a:fld>
            <a:endParaRPr lang="en-US"/>
          </a:p>
        </p:txBody>
      </p:sp>
      <p:sp>
        <p:nvSpPr>
          <p:cNvPr id="8" name="Footer Placeholder 4">
            <a:extLst>
              <a:ext uri="{FF2B5EF4-FFF2-40B4-BE49-F238E27FC236}">
                <a16:creationId xmlns:a16="http://schemas.microsoft.com/office/drawing/2014/main" id="{E94D1DC0-6F5C-BB87-A1FC-306AB5398F24}"/>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8F464FA1-5396-A19F-6C3E-F8052373E3DE}"/>
              </a:ext>
            </a:extLst>
          </p:cNvPr>
          <p:cNvSpPr>
            <a:spLocks noGrp="1"/>
          </p:cNvSpPr>
          <p:nvPr>
            <p:ph type="sldNum" sz="quarter" idx="12"/>
          </p:nvPr>
        </p:nvSpPr>
        <p:spPr/>
        <p:txBody>
          <a:bodyPr/>
          <a:lstStyle>
            <a:lvl1pPr>
              <a:defRPr/>
            </a:lvl1pPr>
          </a:lstStyle>
          <a:p>
            <a:pPr>
              <a:defRPr/>
            </a:pPr>
            <a:fld id="{5E31A564-E9CD-41DB-B97A-8391005E7AC1}" type="slidenum">
              <a:rPr lang="en-US" altLang="en-US"/>
              <a:pPr>
                <a:defRPr/>
              </a:pPr>
              <a:t>‹#›</a:t>
            </a:fld>
            <a:endParaRPr lang="en-US" altLang="en-US"/>
          </a:p>
        </p:txBody>
      </p:sp>
    </p:spTree>
    <p:extLst>
      <p:ext uri="{BB962C8B-B14F-4D97-AF65-F5344CB8AC3E}">
        <p14:creationId xmlns:p14="http://schemas.microsoft.com/office/powerpoint/2010/main" val="34357780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3D075D6E-A3B5-1E40-4986-A16000FF3FD0}"/>
              </a:ext>
            </a:extLst>
          </p:cNvPr>
          <p:cNvSpPr>
            <a:spLocks noGrp="1"/>
          </p:cNvSpPr>
          <p:nvPr>
            <p:ph type="dt" sz="half" idx="10"/>
          </p:nvPr>
        </p:nvSpPr>
        <p:spPr/>
        <p:txBody>
          <a:bodyPr/>
          <a:lstStyle>
            <a:lvl1pPr>
              <a:defRPr/>
            </a:lvl1pPr>
          </a:lstStyle>
          <a:p>
            <a:pPr>
              <a:defRPr/>
            </a:pPr>
            <a:fld id="{1016D734-A8C7-489C-BC6C-C2002000358E}" type="datetime1">
              <a:rPr lang="en-US"/>
              <a:pPr>
                <a:defRPr/>
              </a:pPr>
              <a:t>8/15/2023</a:t>
            </a:fld>
            <a:endParaRPr lang="en-US"/>
          </a:p>
        </p:txBody>
      </p:sp>
      <p:sp>
        <p:nvSpPr>
          <p:cNvPr id="4" name="Footer Placeholder 4">
            <a:extLst>
              <a:ext uri="{FF2B5EF4-FFF2-40B4-BE49-F238E27FC236}">
                <a16:creationId xmlns:a16="http://schemas.microsoft.com/office/drawing/2014/main" id="{C7E2B2B8-9E41-8C49-C964-8D94B6E36404}"/>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2153971F-AF18-E589-B5EF-F67E6646C0E3}"/>
              </a:ext>
            </a:extLst>
          </p:cNvPr>
          <p:cNvSpPr>
            <a:spLocks noGrp="1"/>
          </p:cNvSpPr>
          <p:nvPr>
            <p:ph type="sldNum" sz="quarter" idx="12"/>
          </p:nvPr>
        </p:nvSpPr>
        <p:spPr/>
        <p:txBody>
          <a:bodyPr/>
          <a:lstStyle>
            <a:lvl1pPr>
              <a:defRPr/>
            </a:lvl1pPr>
          </a:lstStyle>
          <a:p>
            <a:pPr>
              <a:defRPr/>
            </a:pPr>
            <a:fld id="{43844764-34C7-47B2-AAD8-4BFA8F3EB897}" type="slidenum">
              <a:rPr lang="en-US" altLang="en-US"/>
              <a:pPr>
                <a:defRPr/>
              </a:pPr>
              <a:t>‹#›</a:t>
            </a:fld>
            <a:endParaRPr lang="en-US" altLang="en-US"/>
          </a:p>
        </p:txBody>
      </p:sp>
    </p:spTree>
    <p:extLst>
      <p:ext uri="{BB962C8B-B14F-4D97-AF65-F5344CB8AC3E}">
        <p14:creationId xmlns:p14="http://schemas.microsoft.com/office/powerpoint/2010/main" val="1818775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29055-0280-424B-95E8-F9A89253CCE1}"/>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490C6E65-8F76-7012-538C-EB9FC209AA2F}"/>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24CD60D-FE2E-F1DC-7F4B-DD8E1812033F}"/>
              </a:ext>
            </a:extLst>
          </p:cNvPr>
          <p:cNvSpPr>
            <a:spLocks noGrp="1"/>
          </p:cNvSpPr>
          <p:nvPr>
            <p:ph type="dt" sz="half" idx="10"/>
          </p:nvPr>
        </p:nvSpPr>
        <p:spPr/>
        <p:txBody>
          <a:bodyPr/>
          <a:lstStyle/>
          <a:p>
            <a:pPr>
              <a:defRPr/>
            </a:pPr>
            <a:fld id="{D408F330-01CF-2B4D-99A5-78172FD8F0A8}" type="datetime1">
              <a:rPr lang="en-US" smtClean="0"/>
              <a:pPr>
                <a:defRPr/>
              </a:pPr>
              <a:t>8/15/2023</a:t>
            </a:fld>
            <a:endParaRPr lang="en-US"/>
          </a:p>
        </p:txBody>
      </p:sp>
      <p:sp>
        <p:nvSpPr>
          <p:cNvPr id="5" name="Footer Placeholder 4">
            <a:extLst>
              <a:ext uri="{FF2B5EF4-FFF2-40B4-BE49-F238E27FC236}">
                <a16:creationId xmlns:a16="http://schemas.microsoft.com/office/drawing/2014/main" id="{886E05BE-1149-159E-B19C-8319A6C674B3}"/>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4253BCA2-E7B8-FA7C-4BD8-25BA3A470E79}"/>
              </a:ext>
            </a:extLst>
          </p:cNvPr>
          <p:cNvSpPr>
            <a:spLocks noGrp="1"/>
          </p:cNvSpPr>
          <p:nvPr>
            <p:ph type="sldNum" sz="quarter" idx="12"/>
          </p:nvPr>
        </p:nvSpPr>
        <p:spPr/>
        <p:txBody>
          <a:bodyPr/>
          <a:lstStyle/>
          <a:p>
            <a:fld id="{93C8ED31-BE07-154F-9812-D0B1E2D3B430}" type="slidenum">
              <a:rPr lang="en-US" altLang="en-US" smtClean="0"/>
              <a:pPr/>
              <a:t>‹#›</a:t>
            </a:fld>
            <a:endParaRPr lang="en-US" altLang="en-US"/>
          </a:p>
        </p:txBody>
      </p:sp>
    </p:spTree>
    <p:extLst>
      <p:ext uri="{BB962C8B-B14F-4D97-AF65-F5344CB8AC3E}">
        <p14:creationId xmlns:p14="http://schemas.microsoft.com/office/powerpoint/2010/main" val="22748581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C80DC473-CE0D-4D11-482C-079A9BD08A47}"/>
              </a:ext>
            </a:extLst>
          </p:cNvPr>
          <p:cNvSpPr>
            <a:spLocks noGrp="1"/>
          </p:cNvSpPr>
          <p:nvPr>
            <p:ph type="dt" sz="half" idx="10"/>
          </p:nvPr>
        </p:nvSpPr>
        <p:spPr/>
        <p:txBody>
          <a:bodyPr/>
          <a:lstStyle>
            <a:lvl1pPr>
              <a:defRPr/>
            </a:lvl1pPr>
          </a:lstStyle>
          <a:p>
            <a:pPr>
              <a:defRPr/>
            </a:pPr>
            <a:fld id="{CB0873D8-EEB9-4087-8D14-F88CCE1FF384}" type="datetime1">
              <a:rPr lang="en-US"/>
              <a:pPr>
                <a:defRPr/>
              </a:pPr>
              <a:t>8/15/2023</a:t>
            </a:fld>
            <a:endParaRPr lang="en-US"/>
          </a:p>
        </p:txBody>
      </p:sp>
      <p:sp>
        <p:nvSpPr>
          <p:cNvPr id="3" name="Footer Placeholder 4">
            <a:extLst>
              <a:ext uri="{FF2B5EF4-FFF2-40B4-BE49-F238E27FC236}">
                <a16:creationId xmlns:a16="http://schemas.microsoft.com/office/drawing/2014/main" id="{2A1591BB-4B91-DF31-56B0-AD8F4C56800C}"/>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12FBD58B-05BD-6E78-4738-ECA9F00A911E}"/>
              </a:ext>
            </a:extLst>
          </p:cNvPr>
          <p:cNvSpPr>
            <a:spLocks noGrp="1"/>
          </p:cNvSpPr>
          <p:nvPr>
            <p:ph type="sldNum" sz="quarter" idx="12"/>
          </p:nvPr>
        </p:nvSpPr>
        <p:spPr/>
        <p:txBody>
          <a:bodyPr/>
          <a:lstStyle>
            <a:lvl1pPr>
              <a:defRPr/>
            </a:lvl1pPr>
          </a:lstStyle>
          <a:p>
            <a:pPr>
              <a:defRPr/>
            </a:pPr>
            <a:fld id="{E774B8CD-8208-44DF-99BC-DA4B4801ED83}" type="slidenum">
              <a:rPr lang="en-US" altLang="en-US"/>
              <a:pPr>
                <a:defRPr/>
              </a:pPr>
              <a:t>‹#›</a:t>
            </a:fld>
            <a:endParaRPr lang="en-US" altLang="en-US"/>
          </a:p>
        </p:txBody>
      </p:sp>
    </p:spTree>
    <p:extLst>
      <p:ext uri="{BB962C8B-B14F-4D97-AF65-F5344CB8AC3E}">
        <p14:creationId xmlns:p14="http://schemas.microsoft.com/office/powerpoint/2010/main" val="8141824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65B8248B-3E27-BC94-0BF6-9325030F5A29}"/>
              </a:ext>
            </a:extLst>
          </p:cNvPr>
          <p:cNvSpPr>
            <a:spLocks noGrp="1"/>
          </p:cNvSpPr>
          <p:nvPr>
            <p:ph type="dt" sz="half" idx="10"/>
          </p:nvPr>
        </p:nvSpPr>
        <p:spPr/>
        <p:txBody>
          <a:bodyPr/>
          <a:lstStyle>
            <a:lvl1pPr>
              <a:defRPr/>
            </a:lvl1pPr>
          </a:lstStyle>
          <a:p>
            <a:pPr>
              <a:defRPr/>
            </a:pPr>
            <a:fld id="{EE15507B-28ED-4000-9122-223BEB64E44F}" type="datetime1">
              <a:rPr lang="en-US"/>
              <a:pPr>
                <a:defRPr/>
              </a:pPr>
              <a:t>8/15/2023</a:t>
            </a:fld>
            <a:endParaRPr lang="en-US"/>
          </a:p>
        </p:txBody>
      </p:sp>
      <p:sp>
        <p:nvSpPr>
          <p:cNvPr id="6" name="Footer Placeholder 4">
            <a:extLst>
              <a:ext uri="{FF2B5EF4-FFF2-40B4-BE49-F238E27FC236}">
                <a16:creationId xmlns:a16="http://schemas.microsoft.com/office/drawing/2014/main" id="{C6F33B28-AE69-F20D-8A44-E688A19D1D5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4EA2DF4-AE6F-4C38-C21E-79D5036FA426}"/>
              </a:ext>
            </a:extLst>
          </p:cNvPr>
          <p:cNvSpPr>
            <a:spLocks noGrp="1"/>
          </p:cNvSpPr>
          <p:nvPr>
            <p:ph type="sldNum" sz="quarter" idx="12"/>
          </p:nvPr>
        </p:nvSpPr>
        <p:spPr/>
        <p:txBody>
          <a:bodyPr/>
          <a:lstStyle>
            <a:lvl1pPr>
              <a:defRPr/>
            </a:lvl1pPr>
          </a:lstStyle>
          <a:p>
            <a:pPr>
              <a:defRPr/>
            </a:pPr>
            <a:fld id="{EF6D4AA7-ECB7-47D9-8C51-23D311F46386}" type="slidenum">
              <a:rPr lang="en-US" altLang="en-US"/>
              <a:pPr>
                <a:defRPr/>
              </a:pPr>
              <a:t>‹#›</a:t>
            </a:fld>
            <a:endParaRPr lang="en-US" altLang="en-US"/>
          </a:p>
        </p:txBody>
      </p:sp>
    </p:spTree>
    <p:extLst>
      <p:ext uri="{BB962C8B-B14F-4D97-AF65-F5344CB8AC3E}">
        <p14:creationId xmlns:p14="http://schemas.microsoft.com/office/powerpoint/2010/main" val="2040578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AB19BD56-705B-3B81-1315-A612EF1866FC}"/>
              </a:ext>
            </a:extLst>
          </p:cNvPr>
          <p:cNvSpPr>
            <a:spLocks noGrp="1"/>
          </p:cNvSpPr>
          <p:nvPr>
            <p:ph type="dt" sz="half" idx="10"/>
          </p:nvPr>
        </p:nvSpPr>
        <p:spPr/>
        <p:txBody>
          <a:bodyPr/>
          <a:lstStyle>
            <a:lvl1pPr>
              <a:defRPr/>
            </a:lvl1pPr>
          </a:lstStyle>
          <a:p>
            <a:pPr>
              <a:defRPr/>
            </a:pPr>
            <a:fld id="{EFC707F3-2522-4F91-9848-40AEC370EEB3}" type="datetime1">
              <a:rPr lang="en-US"/>
              <a:pPr>
                <a:defRPr/>
              </a:pPr>
              <a:t>8/15/2023</a:t>
            </a:fld>
            <a:endParaRPr lang="en-US"/>
          </a:p>
        </p:txBody>
      </p:sp>
      <p:sp>
        <p:nvSpPr>
          <p:cNvPr id="6" name="Footer Placeholder 4">
            <a:extLst>
              <a:ext uri="{FF2B5EF4-FFF2-40B4-BE49-F238E27FC236}">
                <a16:creationId xmlns:a16="http://schemas.microsoft.com/office/drawing/2014/main" id="{245E90F2-B128-EABA-8B27-E2EBB075545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F9E1D48-1A52-3DD4-A611-10936B3D4789}"/>
              </a:ext>
            </a:extLst>
          </p:cNvPr>
          <p:cNvSpPr>
            <a:spLocks noGrp="1"/>
          </p:cNvSpPr>
          <p:nvPr>
            <p:ph type="sldNum" sz="quarter" idx="12"/>
          </p:nvPr>
        </p:nvSpPr>
        <p:spPr/>
        <p:txBody>
          <a:bodyPr/>
          <a:lstStyle>
            <a:lvl1pPr>
              <a:defRPr/>
            </a:lvl1pPr>
          </a:lstStyle>
          <a:p>
            <a:pPr>
              <a:defRPr/>
            </a:pPr>
            <a:fld id="{5D7BD3FF-6689-48FA-8F24-561B9EB576EC}" type="slidenum">
              <a:rPr lang="en-US" altLang="en-US"/>
              <a:pPr>
                <a:defRPr/>
              </a:pPr>
              <a:t>‹#›</a:t>
            </a:fld>
            <a:endParaRPr lang="en-US" altLang="en-US"/>
          </a:p>
        </p:txBody>
      </p:sp>
    </p:spTree>
    <p:extLst>
      <p:ext uri="{BB962C8B-B14F-4D97-AF65-F5344CB8AC3E}">
        <p14:creationId xmlns:p14="http://schemas.microsoft.com/office/powerpoint/2010/main" val="33562208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3FC51C-2C38-EEF1-41F6-70411BBEE80A}"/>
              </a:ext>
            </a:extLst>
          </p:cNvPr>
          <p:cNvSpPr>
            <a:spLocks noGrp="1"/>
          </p:cNvSpPr>
          <p:nvPr>
            <p:ph type="dt" sz="half" idx="10"/>
          </p:nvPr>
        </p:nvSpPr>
        <p:spPr/>
        <p:txBody>
          <a:bodyPr/>
          <a:lstStyle>
            <a:lvl1pPr>
              <a:defRPr/>
            </a:lvl1pPr>
          </a:lstStyle>
          <a:p>
            <a:pPr>
              <a:defRPr/>
            </a:pPr>
            <a:fld id="{04256244-BDE9-4484-9250-AAC464A4C59F}" type="datetime1">
              <a:rPr lang="en-US"/>
              <a:pPr>
                <a:defRPr/>
              </a:pPr>
              <a:t>8/15/2023</a:t>
            </a:fld>
            <a:endParaRPr lang="en-US"/>
          </a:p>
        </p:txBody>
      </p:sp>
      <p:sp>
        <p:nvSpPr>
          <p:cNvPr id="5" name="Footer Placeholder 4">
            <a:extLst>
              <a:ext uri="{FF2B5EF4-FFF2-40B4-BE49-F238E27FC236}">
                <a16:creationId xmlns:a16="http://schemas.microsoft.com/office/drawing/2014/main" id="{63DE1B37-2D29-6A1C-8BB8-5C007219A07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999B5E7-75DA-FE48-C1A6-AE9BF4669508}"/>
              </a:ext>
            </a:extLst>
          </p:cNvPr>
          <p:cNvSpPr>
            <a:spLocks noGrp="1"/>
          </p:cNvSpPr>
          <p:nvPr>
            <p:ph type="sldNum" sz="quarter" idx="12"/>
          </p:nvPr>
        </p:nvSpPr>
        <p:spPr/>
        <p:txBody>
          <a:bodyPr/>
          <a:lstStyle>
            <a:lvl1pPr>
              <a:defRPr/>
            </a:lvl1pPr>
          </a:lstStyle>
          <a:p>
            <a:pPr>
              <a:defRPr/>
            </a:pPr>
            <a:fld id="{7208B012-EEA4-4277-A03D-02688B09712A}" type="slidenum">
              <a:rPr lang="en-US" altLang="en-US"/>
              <a:pPr>
                <a:defRPr/>
              </a:pPr>
              <a:t>‹#›</a:t>
            </a:fld>
            <a:endParaRPr lang="en-US" altLang="en-US"/>
          </a:p>
        </p:txBody>
      </p:sp>
    </p:spTree>
    <p:extLst>
      <p:ext uri="{BB962C8B-B14F-4D97-AF65-F5344CB8AC3E}">
        <p14:creationId xmlns:p14="http://schemas.microsoft.com/office/powerpoint/2010/main" val="9574737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A9A428-FE5C-B762-51B0-517CEA5778DC}"/>
              </a:ext>
            </a:extLst>
          </p:cNvPr>
          <p:cNvSpPr>
            <a:spLocks noGrp="1"/>
          </p:cNvSpPr>
          <p:nvPr>
            <p:ph type="dt" sz="half" idx="10"/>
          </p:nvPr>
        </p:nvSpPr>
        <p:spPr/>
        <p:txBody>
          <a:bodyPr/>
          <a:lstStyle>
            <a:lvl1pPr>
              <a:defRPr/>
            </a:lvl1pPr>
          </a:lstStyle>
          <a:p>
            <a:pPr>
              <a:defRPr/>
            </a:pPr>
            <a:fld id="{D0A36831-DCB3-4E34-9E5D-22E1CDC83B27}" type="datetime1">
              <a:rPr lang="en-US"/>
              <a:pPr>
                <a:defRPr/>
              </a:pPr>
              <a:t>8/15/2023</a:t>
            </a:fld>
            <a:endParaRPr lang="en-US"/>
          </a:p>
        </p:txBody>
      </p:sp>
      <p:sp>
        <p:nvSpPr>
          <p:cNvPr id="5" name="Footer Placeholder 4">
            <a:extLst>
              <a:ext uri="{FF2B5EF4-FFF2-40B4-BE49-F238E27FC236}">
                <a16:creationId xmlns:a16="http://schemas.microsoft.com/office/drawing/2014/main" id="{25338206-F18E-5B0E-8416-43A73945860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F9E2D2C-8D35-EB3D-4001-8CD3135E20AD}"/>
              </a:ext>
            </a:extLst>
          </p:cNvPr>
          <p:cNvSpPr>
            <a:spLocks noGrp="1"/>
          </p:cNvSpPr>
          <p:nvPr>
            <p:ph type="sldNum" sz="quarter" idx="12"/>
          </p:nvPr>
        </p:nvSpPr>
        <p:spPr/>
        <p:txBody>
          <a:bodyPr/>
          <a:lstStyle>
            <a:lvl1pPr>
              <a:defRPr/>
            </a:lvl1pPr>
          </a:lstStyle>
          <a:p>
            <a:pPr>
              <a:defRPr/>
            </a:pPr>
            <a:fld id="{2C772A8A-3533-42E3-BA26-58B1B31FD9F3}" type="slidenum">
              <a:rPr lang="en-US" altLang="en-US"/>
              <a:pPr>
                <a:defRPr/>
              </a:pPr>
              <a:t>‹#›</a:t>
            </a:fld>
            <a:endParaRPr lang="en-US" altLang="en-US"/>
          </a:p>
        </p:txBody>
      </p:sp>
    </p:spTree>
    <p:extLst>
      <p:ext uri="{BB962C8B-B14F-4D97-AF65-F5344CB8AC3E}">
        <p14:creationId xmlns:p14="http://schemas.microsoft.com/office/powerpoint/2010/main" val="26060915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178598D7-AE7F-1B82-5869-CA41D6671F98}"/>
              </a:ext>
            </a:extLst>
          </p:cNvPr>
          <p:cNvGrpSpPr>
            <a:grpSpLocks/>
          </p:cNvGrpSpPr>
          <p:nvPr/>
        </p:nvGrpSpPr>
        <p:grpSpPr bwMode="auto">
          <a:xfrm>
            <a:off x="4716463" y="5345113"/>
            <a:ext cx="4427537" cy="1512887"/>
            <a:chOff x="2971" y="3367"/>
            <a:chExt cx="2789" cy="953"/>
          </a:xfrm>
        </p:grpSpPr>
        <p:sp>
          <p:nvSpPr>
            <p:cNvPr id="3" name="Freeform 3">
              <a:extLst>
                <a:ext uri="{FF2B5EF4-FFF2-40B4-BE49-F238E27FC236}">
                  <a16:creationId xmlns:a16="http://schemas.microsoft.com/office/drawing/2014/main" id="{FE2D03A5-B73A-283B-45A5-44AF286BDA64}"/>
                </a:ext>
              </a:extLst>
            </p:cNvPr>
            <p:cNvSpPr>
              <a:spLocks/>
            </p:cNvSpPr>
            <p:nvPr/>
          </p:nvSpPr>
          <p:spPr bwMode="ltGray">
            <a:xfrm>
              <a:off x="2971" y="3367"/>
              <a:ext cx="2789" cy="953"/>
            </a:xfrm>
            <a:custGeom>
              <a:avLst/>
              <a:gdLst>
                <a:gd name="T0" fmla="*/ 2804 w 2780"/>
                <a:gd name="T1" fmla="*/ 18 h 953"/>
                <a:gd name="T2" fmla="*/ 2714 w 2780"/>
                <a:gd name="T3" fmla="*/ 24 h 953"/>
                <a:gd name="T4" fmla="*/ 2647 w 2780"/>
                <a:gd name="T5" fmla="*/ 102 h 953"/>
                <a:gd name="T6" fmla="*/ 2543 w 2780"/>
                <a:gd name="T7" fmla="*/ 156 h 953"/>
                <a:gd name="T8" fmla="*/ 2537 w 2780"/>
                <a:gd name="T9" fmla="*/ 222 h 953"/>
                <a:gd name="T10" fmla="*/ 2519 w 2780"/>
                <a:gd name="T11" fmla="*/ 246 h 953"/>
                <a:gd name="T12" fmla="*/ 2501 w 2780"/>
                <a:gd name="T13" fmla="*/ 252 h 953"/>
                <a:gd name="T14" fmla="*/ 2429 w 2780"/>
                <a:gd name="T15" fmla="*/ 210 h 953"/>
                <a:gd name="T16" fmla="*/ 2288 w 2780"/>
                <a:gd name="T17" fmla="*/ 192 h 953"/>
                <a:gd name="T18" fmla="*/ 2264 w 2780"/>
                <a:gd name="T19" fmla="*/ 186 h 953"/>
                <a:gd name="T20" fmla="*/ 2246 w 2780"/>
                <a:gd name="T21" fmla="*/ 192 h 953"/>
                <a:gd name="T22" fmla="*/ 2174 w 2780"/>
                <a:gd name="T23" fmla="*/ 228 h 953"/>
                <a:gd name="T24" fmla="*/ 2138 w 2780"/>
                <a:gd name="T25" fmla="*/ 240 h 953"/>
                <a:gd name="T26" fmla="*/ 2114 w 2780"/>
                <a:gd name="T27" fmla="*/ 246 h 953"/>
                <a:gd name="T28" fmla="*/ 2102 w 2780"/>
                <a:gd name="T29" fmla="*/ 258 h 953"/>
                <a:gd name="T30" fmla="*/ 2102 w 2780"/>
                <a:gd name="T31" fmla="*/ 276 h 953"/>
                <a:gd name="T32" fmla="*/ 2079 w 2780"/>
                <a:gd name="T33" fmla="*/ 300 h 953"/>
                <a:gd name="T34" fmla="*/ 2061 w 2780"/>
                <a:gd name="T35" fmla="*/ 312 h 953"/>
                <a:gd name="T36" fmla="*/ 2049 w 2780"/>
                <a:gd name="T37" fmla="*/ 324 h 953"/>
                <a:gd name="T38" fmla="*/ 2037 w 2780"/>
                <a:gd name="T39" fmla="*/ 336 h 953"/>
                <a:gd name="T40" fmla="*/ 2003 w 2780"/>
                <a:gd name="T41" fmla="*/ 342 h 953"/>
                <a:gd name="T42" fmla="*/ 1937 w 2780"/>
                <a:gd name="T43" fmla="*/ 336 h 953"/>
                <a:gd name="T44" fmla="*/ 1901 w 2780"/>
                <a:gd name="T45" fmla="*/ 330 h 953"/>
                <a:gd name="T46" fmla="*/ 1889 w 2780"/>
                <a:gd name="T47" fmla="*/ 342 h 953"/>
                <a:gd name="T48" fmla="*/ 1877 w 2780"/>
                <a:gd name="T49" fmla="*/ 354 h 953"/>
                <a:gd name="T50" fmla="*/ 1847 w 2780"/>
                <a:gd name="T51" fmla="*/ 360 h 953"/>
                <a:gd name="T52" fmla="*/ 1788 w 2780"/>
                <a:gd name="T53" fmla="*/ 342 h 953"/>
                <a:gd name="T54" fmla="*/ 1764 w 2780"/>
                <a:gd name="T55" fmla="*/ 342 h 953"/>
                <a:gd name="T56" fmla="*/ 1740 w 2780"/>
                <a:gd name="T57" fmla="*/ 354 h 953"/>
                <a:gd name="T58" fmla="*/ 1676 w 2780"/>
                <a:gd name="T59" fmla="*/ 425 h 953"/>
                <a:gd name="T60" fmla="*/ 1634 w 2780"/>
                <a:gd name="T61" fmla="*/ 569 h 953"/>
                <a:gd name="T62" fmla="*/ 1634 w 2780"/>
                <a:gd name="T63" fmla="*/ 593 h 953"/>
                <a:gd name="T64" fmla="*/ 1640 w 2780"/>
                <a:gd name="T65" fmla="*/ 641 h 953"/>
                <a:gd name="T66" fmla="*/ 1658 w 2780"/>
                <a:gd name="T67" fmla="*/ 659 h 953"/>
                <a:gd name="T68" fmla="*/ 1652 w 2780"/>
                <a:gd name="T69" fmla="*/ 671 h 953"/>
                <a:gd name="T70" fmla="*/ 1640 w 2780"/>
                <a:gd name="T71" fmla="*/ 683 h 953"/>
                <a:gd name="T72" fmla="*/ 1562 w 2780"/>
                <a:gd name="T73" fmla="*/ 689 h 953"/>
                <a:gd name="T74" fmla="*/ 1485 w 2780"/>
                <a:gd name="T75" fmla="*/ 629 h 953"/>
                <a:gd name="T76" fmla="*/ 1349 w 2780"/>
                <a:gd name="T77" fmla="*/ 587 h 953"/>
                <a:gd name="T78" fmla="*/ 1200 w 2780"/>
                <a:gd name="T79" fmla="*/ 671 h 953"/>
                <a:gd name="T80" fmla="*/ 1028 w 2780"/>
                <a:gd name="T81" fmla="*/ 731 h 953"/>
                <a:gd name="T82" fmla="*/ 825 w 2780"/>
                <a:gd name="T83" fmla="*/ 743 h 953"/>
                <a:gd name="T84" fmla="*/ 636 w 2780"/>
                <a:gd name="T85" fmla="*/ 701 h 953"/>
                <a:gd name="T86" fmla="*/ 576 w 2780"/>
                <a:gd name="T87" fmla="*/ 695 h 953"/>
                <a:gd name="T88" fmla="*/ 564 w 2780"/>
                <a:gd name="T89" fmla="*/ 701 h 953"/>
                <a:gd name="T90" fmla="*/ 528 w 2780"/>
                <a:gd name="T91" fmla="*/ 731 h 953"/>
                <a:gd name="T92" fmla="*/ 440 w 2780"/>
                <a:gd name="T93" fmla="*/ 809 h 953"/>
                <a:gd name="T94" fmla="*/ 410 w 2780"/>
                <a:gd name="T95" fmla="*/ 821 h 953"/>
                <a:gd name="T96" fmla="*/ 386 w 2780"/>
                <a:gd name="T97" fmla="*/ 821 h 953"/>
                <a:gd name="T98" fmla="*/ 339 w 2780"/>
                <a:gd name="T99" fmla="*/ 827 h 953"/>
                <a:gd name="T100" fmla="*/ 213 w 2780"/>
                <a:gd name="T101" fmla="*/ 851 h 953"/>
                <a:gd name="T102" fmla="*/ 177 w 2780"/>
                <a:gd name="T103" fmla="*/ 857 h 953"/>
                <a:gd name="T104" fmla="*/ 125 w 2780"/>
                <a:gd name="T105" fmla="*/ 851 h 953"/>
                <a:gd name="T106" fmla="*/ 107 w 2780"/>
                <a:gd name="T107" fmla="*/ 857 h 953"/>
                <a:gd name="T108" fmla="*/ 101 w 2780"/>
                <a:gd name="T109" fmla="*/ 875 h 953"/>
                <a:gd name="T110" fmla="*/ 83 w 2780"/>
                <a:gd name="T111" fmla="*/ 887 h 953"/>
                <a:gd name="T112" fmla="*/ 48 w 2780"/>
                <a:gd name="T113" fmla="*/ 899 h 953"/>
                <a:gd name="T114" fmla="*/ 2816 w 2780"/>
                <a:gd name="T115" fmla="*/ 24 h 9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780" h="953">
                  <a:moveTo>
                    <a:pt x="2780" y="24"/>
                  </a:moveTo>
                  <a:lnTo>
                    <a:pt x="2774" y="24"/>
                  </a:lnTo>
                  <a:lnTo>
                    <a:pt x="2774" y="18"/>
                  </a:lnTo>
                  <a:lnTo>
                    <a:pt x="2768" y="18"/>
                  </a:lnTo>
                  <a:lnTo>
                    <a:pt x="2756" y="12"/>
                  </a:lnTo>
                  <a:lnTo>
                    <a:pt x="2738" y="6"/>
                  </a:lnTo>
                  <a:lnTo>
                    <a:pt x="2714" y="0"/>
                  </a:lnTo>
                  <a:lnTo>
                    <a:pt x="2678" y="24"/>
                  </a:lnTo>
                  <a:lnTo>
                    <a:pt x="2643" y="54"/>
                  </a:lnTo>
                  <a:lnTo>
                    <a:pt x="2619" y="90"/>
                  </a:lnTo>
                  <a:lnTo>
                    <a:pt x="2613" y="96"/>
                  </a:lnTo>
                  <a:lnTo>
                    <a:pt x="2613" y="102"/>
                  </a:lnTo>
                  <a:lnTo>
                    <a:pt x="2601" y="108"/>
                  </a:lnTo>
                  <a:lnTo>
                    <a:pt x="2583" y="120"/>
                  </a:lnTo>
                  <a:lnTo>
                    <a:pt x="2541" y="132"/>
                  </a:lnTo>
                  <a:lnTo>
                    <a:pt x="2511" y="156"/>
                  </a:lnTo>
                  <a:lnTo>
                    <a:pt x="2511" y="204"/>
                  </a:lnTo>
                  <a:lnTo>
                    <a:pt x="2511" y="210"/>
                  </a:lnTo>
                  <a:lnTo>
                    <a:pt x="2505" y="216"/>
                  </a:lnTo>
                  <a:lnTo>
                    <a:pt x="2505" y="222"/>
                  </a:lnTo>
                  <a:lnTo>
                    <a:pt x="2499" y="228"/>
                  </a:lnTo>
                  <a:lnTo>
                    <a:pt x="2499" y="240"/>
                  </a:lnTo>
                  <a:lnTo>
                    <a:pt x="2493" y="246"/>
                  </a:lnTo>
                  <a:lnTo>
                    <a:pt x="2487" y="246"/>
                  </a:lnTo>
                  <a:lnTo>
                    <a:pt x="2487" y="252"/>
                  </a:lnTo>
                  <a:lnTo>
                    <a:pt x="2481" y="252"/>
                  </a:lnTo>
                  <a:lnTo>
                    <a:pt x="2475" y="252"/>
                  </a:lnTo>
                  <a:lnTo>
                    <a:pt x="2469" y="252"/>
                  </a:lnTo>
                  <a:lnTo>
                    <a:pt x="2457" y="252"/>
                  </a:lnTo>
                  <a:lnTo>
                    <a:pt x="2439" y="258"/>
                  </a:lnTo>
                  <a:lnTo>
                    <a:pt x="2415" y="222"/>
                  </a:lnTo>
                  <a:lnTo>
                    <a:pt x="2397" y="210"/>
                  </a:lnTo>
                  <a:lnTo>
                    <a:pt x="2373" y="216"/>
                  </a:lnTo>
                  <a:lnTo>
                    <a:pt x="2332" y="216"/>
                  </a:lnTo>
                  <a:lnTo>
                    <a:pt x="2296" y="204"/>
                  </a:lnTo>
                  <a:lnTo>
                    <a:pt x="2260" y="192"/>
                  </a:lnTo>
                  <a:lnTo>
                    <a:pt x="2248" y="186"/>
                  </a:lnTo>
                  <a:lnTo>
                    <a:pt x="2242" y="186"/>
                  </a:lnTo>
                  <a:lnTo>
                    <a:pt x="2236" y="186"/>
                  </a:lnTo>
                  <a:lnTo>
                    <a:pt x="2230" y="186"/>
                  </a:lnTo>
                  <a:lnTo>
                    <a:pt x="2224" y="192"/>
                  </a:lnTo>
                  <a:lnTo>
                    <a:pt x="2218" y="192"/>
                  </a:lnTo>
                  <a:lnTo>
                    <a:pt x="2212" y="198"/>
                  </a:lnTo>
                  <a:lnTo>
                    <a:pt x="2194" y="204"/>
                  </a:lnTo>
                  <a:lnTo>
                    <a:pt x="2170" y="210"/>
                  </a:lnTo>
                  <a:lnTo>
                    <a:pt x="2146" y="228"/>
                  </a:lnTo>
                  <a:lnTo>
                    <a:pt x="2122" y="240"/>
                  </a:lnTo>
                  <a:lnTo>
                    <a:pt x="2116" y="240"/>
                  </a:lnTo>
                  <a:lnTo>
                    <a:pt x="2110" y="240"/>
                  </a:lnTo>
                  <a:lnTo>
                    <a:pt x="2104" y="240"/>
                  </a:lnTo>
                  <a:lnTo>
                    <a:pt x="2098" y="246"/>
                  </a:lnTo>
                  <a:lnTo>
                    <a:pt x="2092" y="246"/>
                  </a:lnTo>
                  <a:lnTo>
                    <a:pt x="2086" y="246"/>
                  </a:lnTo>
                  <a:lnTo>
                    <a:pt x="2080" y="252"/>
                  </a:lnTo>
                  <a:lnTo>
                    <a:pt x="2080" y="258"/>
                  </a:lnTo>
                  <a:lnTo>
                    <a:pt x="2074" y="258"/>
                  </a:lnTo>
                  <a:lnTo>
                    <a:pt x="2074" y="264"/>
                  </a:lnTo>
                  <a:lnTo>
                    <a:pt x="2074" y="270"/>
                  </a:lnTo>
                  <a:lnTo>
                    <a:pt x="2074" y="276"/>
                  </a:lnTo>
                  <a:lnTo>
                    <a:pt x="2069" y="288"/>
                  </a:lnTo>
                  <a:lnTo>
                    <a:pt x="2057" y="300"/>
                  </a:lnTo>
                  <a:lnTo>
                    <a:pt x="2051" y="300"/>
                  </a:lnTo>
                  <a:lnTo>
                    <a:pt x="2045" y="300"/>
                  </a:lnTo>
                  <a:lnTo>
                    <a:pt x="2039" y="306"/>
                  </a:lnTo>
                  <a:lnTo>
                    <a:pt x="2033" y="306"/>
                  </a:lnTo>
                  <a:lnTo>
                    <a:pt x="2033" y="312"/>
                  </a:lnTo>
                  <a:lnTo>
                    <a:pt x="2027" y="312"/>
                  </a:lnTo>
                  <a:lnTo>
                    <a:pt x="2027" y="318"/>
                  </a:lnTo>
                  <a:lnTo>
                    <a:pt x="2021" y="324"/>
                  </a:lnTo>
                  <a:lnTo>
                    <a:pt x="2015" y="330"/>
                  </a:lnTo>
                  <a:lnTo>
                    <a:pt x="2009" y="336"/>
                  </a:lnTo>
                  <a:lnTo>
                    <a:pt x="1997" y="336"/>
                  </a:lnTo>
                  <a:lnTo>
                    <a:pt x="1991" y="342"/>
                  </a:lnTo>
                  <a:lnTo>
                    <a:pt x="1985" y="342"/>
                  </a:lnTo>
                  <a:lnTo>
                    <a:pt x="1979" y="342"/>
                  </a:lnTo>
                  <a:lnTo>
                    <a:pt x="1961" y="336"/>
                  </a:lnTo>
                  <a:lnTo>
                    <a:pt x="1925" y="336"/>
                  </a:lnTo>
                  <a:lnTo>
                    <a:pt x="1919" y="336"/>
                  </a:lnTo>
                  <a:lnTo>
                    <a:pt x="1913" y="336"/>
                  </a:lnTo>
                  <a:lnTo>
                    <a:pt x="1895" y="330"/>
                  </a:lnTo>
                  <a:lnTo>
                    <a:pt x="1889" y="330"/>
                  </a:lnTo>
                  <a:lnTo>
                    <a:pt x="1883" y="330"/>
                  </a:lnTo>
                  <a:lnTo>
                    <a:pt x="1877" y="330"/>
                  </a:lnTo>
                  <a:lnTo>
                    <a:pt x="1871" y="336"/>
                  </a:lnTo>
                  <a:lnTo>
                    <a:pt x="1865" y="342"/>
                  </a:lnTo>
                  <a:lnTo>
                    <a:pt x="1859" y="348"/>
                  </a:lnTo>
                  <a:lnTo>
                    <a:pt x="1853" y="354"/>
                  </a:lnTo>
                  <a:lnTo>
                    <a:pt x="1847" y="354"/>
                  </a:lnTo>
                  <a:lnTo>
                    <a:pt x="1835" y="360"/>
                  </a:lnTo>
                  <a:lnTo>
                    <a:pt x="1829" y="360"/>
                  </a:lnTo>
                  <a:lnTo>
                    <a:pt x="1823" y="360"/>
                  </a:lnTo>
                  <a:lnTo>
                    <a:pt x="1817" y="360"/>
                  </a:lnTo>
                  <a:lnTo>
                    <a:pt x="1776" y="342"/>
                  </a:lnTo>
                  <a:lnTo>
                    <a:pt x="1770" y="342"/>
                  </a:lnTo>
                  <a:lnTo>
                    <a:pt x="1764" y="342"/>
                  </a:lnTo>
                  <a:lnTo>
                    <a:pt x="1758" y="342"/>
                  </a:lnTo>
                  <a:lnTo>
                    <a:pt x="1746" y="342"/>
                  </a:lnTo>
                  <a:lnTo>
                    <a:pt x="1740" y="342"/>
                  </a:lnTo>
                  <a:lnTo>
                    <a:pt x="1734" y="342"/>
                  </a:lnTo>
                  <a:lnTo>
                    <a:pt x="1728" y="348"/>
                  </a:lnTo>
                  <a:lnTo>
                    <a:pt x="1722" y="348"/>
                  </a:lnTo>
                  <a:lnTo>
                    <a:pt x="1716" y="354"/>
                  </a:lnTo>
                  <a:lnTo>
                    <a:pt x="1704" y="366"/>
                  </a:lnTo>
                  <a:lnTo>
                    <a:pt x="1698" y="378"/>
                  </a:lnTo>
                  <a:lnTo>
                    <a:pt x="1674" y="402"/>
                  </a:lnTo>
                  <a:lnTo>
                    <a:pt x="1656" y="425"/>
                  </a:lnTo>
                  <a:lnTo>
                    <a:pt x="1632" y="461"/>
                  </a:lnTo>
                  <a:lnTo>
                    <a:pt x="1614" y="509"/>
                  </a:lnTo>
                  <a:lnTo>
                    <a:pt x="1614" y="563"/>
                  </a:lnTo>
                  <a:lnTo>
                    <a:pt x="1614" y="569"/>
                  </a:lnTo>
                  <a:lnTo>
                    <a:pt x="1614" y="575"/>
                  </a:lnTo>
                  <a:lnTo>
                    <a:pt x="1614" y="581"/>
                  </a:lnTo>
                  <a:lnTo>
                    <a:pt x="1614" y="587"/>
                  </a:lnTo>
                  <a:lnTo>
                    <a:pt x="1614" y="593"/>
                  </a:lnTo>
                  <a:lnTo>
                    <a:pt x="1614" y="599"/>
                  </a:lnTo>
                  <a:lnTo>
                    <a:pt x="1614" y="605"/>
                  </a:lnTo>
                  <a:lnTo>
                    <a:pt x="1614" y="617"/>
                  </a:lnTo>
                  <a:lnTo>
                    <a:pt x="1620" y="641"/>
                  </a:lnTo>
                  <a:lnTo>
                    <a:pt x="1626" y="641"/>
                  </a:lnTo>
                  <a:lnTo>
                    <a:pt x="1632" y="647"/>
                  </a:lnTo>
                  <a:lnTo>
                    <a:pt x="1632" y="659"/>
                  </a:lnTo>
                  <a:lnTo>
                    <a:pt x="1638" y="659"/>
                  </a:lnTo>
                  <a:lnTo>
                    <a:pt x="1638" y="665"/>
                  </a:lnTo>
                  <a:lnTo>
                    <a:pt x="1638" y="671"/>
                  </a:lnTo>
                  <a:lnTo>
                    <a:pt x="1632" y="671"/>
                  </a:lnTo>
                  <a:lnTo>
                    <a:pt x="1632" y="677"/>
                  </a:lnTo>
                  <a:lnTo>
                    <a:pt x="1626" y="677"/>
                  </a:lnTo>
                  <a:lnTo>
                    <a:pt x="1620" y="683"/>
                  </a:lnTo>
                  <a:lnTo>
                    <a:pt x="1596" y="689"/>
                  </a:lnTo>
                  <a:lnTo>
                    <a:pt x="1572" y="689"/>
                  </a:lnTo>
                  <a:lnTo>
                    <a:pt x="1548" y="689"/>
                  </a:lnTo>
                  <a:lnTo>
                    <a:pt x="1542" y="689"/>
                  </a:lnTo>
                  <a:lnTo>
                    <a:pt x="1536" y="689"/>
                  </a:lnTo>
                  <a:lnTo>
                    <a:pt x="1518" y="683"/>
                  </a:lnTo>
                  <a:lnTo>
                    <a:pt x="1495" y="671"/>
                  </a:lnTo>
                  <a:lnTo>
                    <a:pt x="1465" y="629"/>
                  </a:lnTo>
                  <a:lnTo>
                    <a:pt x="1435" y="599"/>
                  </a:lnTo>
                  <a:lnTo>
                    <a:pt x="1405" y="581"/>
                  </a:lnTo>
                  <a:lnTo>
                    <a:pt x="1375" y="563"/>
                  </a:lnTo>
                  <a:lnTo>
                    <a:pt x="1333" y="587"/>
                  </a:lnTo>
                  <a:lnTo>
                    <a:pt x="1303" y="653"/>
                  </a:lnTo>
                  <a:lnTo>
                    <a:pt x="1261" y="665"/>
                  </a:lnTo>
                  <a:lnTo>
                    <a:pt x="1219" y="653"/>
                  </a:lnTo>
                  <a:lnTo>
                    <a:pt x="1184" y="671"/>
                  </a:lnTo>
                  <a:lnTo>
                    <a:pt x="1136" y="671"/>
                  </a:lnTo>
                  <a:lnTo>
                    <a:pt x="1106" y="671"/>
                  </a:lnTo>
                  <a:lnTo>
                    <a:pt x="1076" y="707"/>
                  </a:lnTo>
                  <a:lnTo>
                    <a:pt x="1016" y="731"/>
                  </a:lnTo>
                  <a:lnTo>
                    <a:pt x="944" y="761"/>
                  </a:lnTo>
                  <a:lnTo>
                    <a:pt x="921" y="773"/>
                  </a:lnTo>
                  <a:lnTo>
                    <a:pt x="867" y="773"/>
                  </a:lnTo>
                  <a:lnTo>
                    <a:pt x="813" y="743"/>
                  </a:lnTo>
                  <a:lnTo>
                    <a:pt x="783" y="719"/>
                  </a:lnTo>
                  <a:lnTo>
                    <a:pt x="741" y="713"/>
                  </a:lnTo>
                  <a:lnTo>
                    <a:pt x="693" y="701"/>
                  </a:lnTo>
                  <a:lnTo>
                    <a:pt x="628" y="701"/>
                  </a:lnTo>
                  <a:lnTo>
                    <a:pt x="616" y="701"/>
                  </a:lnTo>
                  <a:lnTo>
                    <a:pt x="598" y="695"/>
                  </a:lnTo>
                  <a:lnTo>
                    <a:pt x="580" y="695"/>
                  </a:lnTo>
                  <a:lnTo>
                    <a:pt x="568" y="695"/>
                  </a:lnTo>
                  <a:lnTo>
                    <a:pt x="562" y="701"/>
                  </a:lnTo>
                  <a:lnTo>
                    <a:pt x="556" y="701"/>
                  </a:lnTo>
                  <a:lnTo>
                    <a:pt x="550" y="707"/>
                  </a:lnTo>
                  <a:lnTo>
                    <a:pt x="544" y="713"/>
                  </a:lnTo>
                  <a:lnTo>
                    <a:pt x="520" y="731"/>
                  </a:lnTo>
                  <a:lnTo>
                    <a:pt x="496" y="749"/>
                  </a:lnTo>
                  <a:lnTo>
                    <a:pt x="460" y="785"/>
                  </a:lnTo>
                  <a:lnTo>
                    <a:pt x="454" y="791"/>
                  </a:lnTo>
                  <a:lnTo>
                    <a:pt x="436" y="809"/>
                  </a:lnTo>
                  <a:lnTo>
                    <a:pt x="424" y="815"/>
                  </a:lnTo>
                  <a:lnTo>
                    <a:pt x="418" y="821"/>
                  </a:lnTo>
                  <a:lnTo>
                    <a:pt x="412" y="821"/>
                  </a:lnTo>
                  <a:lnTo>
                    <a:pt x="406" y="821"/>
                  </a:lnTo>
                  <a:lnTo>
                    <a:pt x="400" y="821"/>
                  </a:lnTo>
                  <a:lnTo>
                    <a:pt x="394" y="821"/>
                  </a:lnTo>
                  <a:lnTo>
                    <a:pt x="388" y="821"/>
                  </a:lnTo>
                  <a:lnTo>
                    <a:pt x="382" y="821"/>
                  </a:lnTo>
                  <a:lnTo>
                    <a:pt x="370" y="821"/>
                  </a:lnTo>
                  <a:lnTo>
                    <a:pt x="358" y="821"/>
                  </a:lnTo>
                  <a:lnTo>
                    <a:pt x="352" y="821"/>
                  </a:lnTo>
                  <a:lnTo>
                    <a:pt x="335" y="827"/>
                  </a:lnTo>
                  <a:lnTo>
                    <a:pt x="329" y="827"/>
                  </a:lnTo>
                  <a:lnTo>
                    <a:pt x="233" y="839"/>
                  </a:lnTo>
                  <a:lnTo>
                    <a:pt x="227" y="845"/>
                  </a:lnTo>
                  <a:lnTo>
                    <a:pt x="209" y="851"/>
                  </a:lnTo>
                  <a:lnTo>
                    <a:pt x="197" y="851"/>
                  </a:lnTo>
                  <a:lnTo>
                    <a:pt x="185" y="857"/>
                  </a:lnTo>
                  <a:lnTo>
                    <a:pt x="179" y="857"/>
                  </a:lnTo>
                  <a:lnTo>
                    <a:pt x="173" y="857"/>
                  </a:lnTo>
                  <a:lnTo>
                    <a:pt x="167" y="857"/>
                  </a:lnTo>
                  <a:lnTo>
                    <a:pt x="149" y="851"/>
                  </a:lnTo>
                  <a:lnTo>
                    <a:pt x="137" y="851"/>
                  </a:lnTo>
                  <a:lnTo>
                    <a:pt x="125" y="851"/>
                  </a:lnTo>
                  <a:lnTo>
                    <a:pt x="119" y="857"/>
                  </a:lnTo>
                  <a:lnTo>
                    <a:pt x="113" y="857"/>
                  </a:lnTo>
                  <a:lnTo>
                    <a:pt x="107" y="857"/>
                  </a:lnTo>
                  <a:lnTo>
                    <a:pt x="101" y="863"/>
                  </a:lnTo>
                  <a:lnTo>
                    <a:pt x="101" y="869"/>
                  </a:lnTo>
                  <a:lnTo>
                    <a:pt x="101" y="875"/>
                  </a:lnTo>
                  <a:lnTo>
                    <a:pt x="95" y="875"/>
                  </a:lnTo>
                  <a:lnTo>
                    <a:pt x="95" y="881"/>
                  </a:lnTo>
                  <a:lnTo>
                    <a:pt x="89" y="881"/>
                  </a:lnTo>
                  <a:lnTo>
                    <a:pt x="83" y="887"/>
                  </a:lnTo>
                  <a:lnTo>
                    <a:pt x="77" y="887"/>
                  </a:lnTo>
                  <a:lnTo>
                    <a:pt x="60" y="893"/>
                  </a:lnTo>
                  <a:lnTo>
                    <a:pt x="54" y="899"/>
                  </a:lnTo>
                  <a:lnTo>
                    <a:pt x="48" y="899"/>
                  </a:lnTo>
                  <a:lnTo>
                    <a:pt x="48" y="905"/>
                  </a:lnTo>
                  <a:lnTo>
                    <a:pt x="0" y="953"/>
                  </a:lnTo>
                  <a:lnTo>
                    <a:pt x="2780" y="953"/>
                  </a:lnTo>
                  <a:lnTo>
                    <a:pt x="2780" y="24"/>
                  </a:lnTo>
                </a:path>
              </a:pathLst>
            </a:custGeom>
            <a:gradFill rotWithShape="0">
              <a:gsLst>
                <a:gs pos="0">
                  <a:schemeClr val="bg1"/>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en-US"/>
            </a:p>
          </p:txBody>
        </p:sp>
        <p:sp>
          <p:nvSpPr>
            <p:cNvPr id="4" name="Freeform 4">
              <a:extLst>
                <a:ext uri="{FF2B5EF4-FFF2-40B4-BE49-F238E27FC236}">
                  <a16:creationId xmlns:a16="http://schemas.microsoft.com/office/drawing/2014/main" id="{B094967F-D6F4-FF81-711B-800AB58AA4A9}"/>
                </a:ext>
              </a:extLst>
            </p:cNvPr>
            <p:cNvSpPr>
              <a:spLocks/>
            </p:cNvSpPr>
            <p:nvPr/>
          </p:nvSpPr>
          <p:spPr bwMode="ltGray">
            <a:xfrm>
              <a:off x="4602" y="4014"/>
              <a:ext cx="12" cy="18"/>
            </a:xfrm>
            <a:custGeom>
              <a:avLst/>
              <a:gdLst>
                <a:gd name="T0" fmla="*/ 12 w 12"/>
                <a:gd name="T1" fmla="*/ 18 h 18"/>
                <a:gd name="T2" fmla="*/ 12 w 12"/>
                <a:gd name="T3" fmla="*/ 12 h 18"/>
                <a:gd name="T4" fmla="*/ 6 w 12"/>
                <a:gd name="T5" fmla="*/ 6 h 18"/>
                <a:gd name="T6" fmla="*/ 6 w 12"/>
                <a:gd name="T7" fmla="*/ 6 h 18"/>
                <a:gd name="T8" fmla="*/ 0 w 12"/>
                <a:gd name="T9" fmla="*/ 0 h 18"/>
                <a:gd name="T10" fmla="*/ 12 w 12"/>
                <a:gd name="T11" fmla="*/ 18 h 18"/>
                <a:gd name="T12" fmla="*/ 12 w 12"/>
                <a:gd name="T13" fmla="*/ 18 h 18"/>
                <a:gd name="T14" fmla="*/ 12 w 12"/>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8">
                  <a:moveTo>
                    <a:pt x="12" y="18"/>
                  </a:moveTo>
                  <a:lnTo>
                    <a:pt x="12" y="12"/>
                  </a:lnTo>
                  <a:lnTo>
                    <a:pt x="6" y="6"/>
                  </a:lnTo>
                  <a:lnTo>
                    <a:pt x="6" y="6"/>
                  </a:lnTo>
                  <a:lnTo>
                    <a:pt x="0" y="0"/>
                  </a:lnTo>
                  <a:lnTo>
                    <a:pt x="12" y="18"/>
                  </a:lnTo>
                  <a:lnTo>
                    <a:pt x="12" y="18"/>
                  </a:lnTo>
                  <a:lnTo>
                    <a:pt x="12" y="18"/>
                  </a:lnTo>
                </a:path>
              </a:pathLst>
            </a:custGeom>
            <a:gradFill rotWithShape="0">
              <a:gsLst>
                <a:gs pos="0">
                  <a:schemeClr val="bg2">
                    <a:gamma/>
                    <a:shade val="90980"/>
                    <a:invGamma/>
                  </a:schemeClr>
                </a:gs>
                <a:gs pos="100000">
                  <a:schemeClr val="bg2"/>
                </a:gs>
              </a:gsLst>
              <a:lin ang="2700000" scaled="1"/>
            </a:gradFill>
            <a:ln>
              <a:noFill/>
            </a:ln>
          </p:spPr>
          <p:txBody>
            <a:bodyPr/>
            <a:lstStyle/>
            <a:p>
              <a:pPr eaLnBrk="1" hangingPunct="1">
                <a:defRPr/>
              </a:pPr>
              <a:endParaRPr lang="en-US">
                <a:cs typeface="Arial" charset="0"/>
              </a:endParaRPr>
            </a:p>
          </p:txBody>
        </p:sp>
        <p:sp>
          <p:nvSpPr>
            <p:cNvPr id="5" name="Freeform 5">
              <a:extLst>
                <a:ext uri="{FF2B5EF4-FFF2-40B4-BE49-F238E27FC236}">
                  <a16:creationId xmlns:a16="http://schemas.microsoft.com/office/drawing/2014/main" id="{CD638E52-3771-776D-EA2F-69927BE350E0}"/>
                </a:ext>
              </a:extLst>
            </p:cNvPr>
            <p:cNvSpPr>
              <a:spLocks/>
            </p:cNvSpPr>
            <p:nvPr/>
          </p:nvSpPr>
          <p:spPr bwMode="ltGray">
            <a:xfrm>
              <a:off x="4596" y="3996"/>
              <a:ext cx="6" cy="18"/>
            </a:xfrm>
            <a:custGeom>
              <a:avLst/>
              <a:gdLst>
                <a:gd name="T0" fmla="*/ 0 w 6"/>
                <a:gd name="T1" fmla="*/ 12 h 18"/>
                <a:gd name="T2" fmla="*/ 6 w 6"/>
                <a:gd name="T3" fmla="*/ 18 h 18"/>
                <a:gd name="T4" fmla="*/ 0 w 6"/>
                <a:gd name="T5" fmla="*/ 0 h 18"/>
                <a:gd name="T6" fmla="*/ 0 w 6"/>
                <a:gd name="T7" fmla="*/ 12 h 18"/>
                <a:gd name="T8" fmla="*/ 0 w 6"/>
                <a:gd name="T9" fmla="*/ 12 h 18"/>
                <a:gd name="T10" fmla="*/ 0 w 6"/>
                <a:gd name="T11" fmla="*/ 12 h 18"/>
              </a:gdLst>
              <a:ahLst/>
              <a:cxnLst>
                <a:cxn ang="0">
                  <a:pos x="T0" y="T1"/>
                </a:cxn>
                <a:cxn ang="0">
                  <a:pos x="T2" y="T3"/>
                </a:cxn>
                <a:cxn ang="0">
                  <a:pos x="T4" y="T5"/>
                </a:cxn>
                <a:cxn ang="0">
                  <a:pos x="T6" y="T7"/>
                </a:cxn>
                <a:cxn ang="0">
                  <a:pos x="T8" y="T9"/>
                </a:cxn>
                <a:cxn ang="0">
                  <a:pos x="T10" y="T11"/>
                </a:cxn>
              </a:cxnLst>
              <a:rect l="0" t="0" r="r" b="b"/>
              <a:pathLst>
                <a:path w="6" h="18">
                  <a:moveTo>
                    <a:pt x="0" y="12"/>
                  </a:moveTo>
                  <a:lnTo>
                    <a:pt x="6" y="18"/>
                  </a:lnTo>
                  <a:lnTo>
                    <a:pt x="0" y="0"/>
                  </a:lnTo>
                  <a:lnTo>
                    <a:pt x="0" y="12"/>
                  </a:lnTo>
                  <a:lnTo>
                    <a:pt x="0" y="12"/>
                  </a:lnTo>
                  <a:lnTo>
                    <a:pt x="0" y="12"/>
                  </a:lnTo>
                </a:path>
              </a:pathLst>
            </a:custGeom>
            <a:gradFill rotWithShape="0">
              <a:gsLst>
                <a:gs pos="0">
                  <a:schemeClr val="bg2">
                    <a:gamma/>
                    <a:shade val="90980"/>
                    <a:invGamma/>
                  </a:schemeClr>
                </a:gs>
                <a:gs pos="100000">
                  <a:schemeClr val="bg2"/>
                </a:gs>
              </a:gsLst>
              <a:lin ang="2700000" scaled="1"/>
            </a:gradFill>
            <a:ln>
              <a:noFill/>
            </a:ln>
          </p:spPr>
          <p:txBody>
            <a:bodyPr/>
            <a:lstStyle/>
            <a:p>
              <a:pPr eaLnBrk="1" hangingPunct="1">
                <a:defRPr/>
              </a:pPr>
              <a:endParaRPr lang="en-US">
                <a:cs typeface="Arial" charset="0"/>
              </a:endParaRPr>
            </a:p>
          </p:txBody>
        </p:sp>
        <p:sp>
          <p:nvSpPr>
            <p:cNvPr id="6" name="Freeform 6">
              <a:extLst>
                <a:ext uri="{FF2B5EF4-FFF2-40B4-BE49-F238E27FC236}">
                  <a16:creationId xmlns:a16="http://schemas.microsoft.com/office/drawing/2014/main" id="{3917F273-0FA5-4756-3125-8619C0E521ED}"/>
                </a:ext>
              </a:extLst>
            </p:cNvPr>
            <p:cNvSpPr>
              <a:spLocks/>
            </p:cNvSpPr>
            <p:nvPr/>
          </p:nvSpPr>
          <p:spPr bwMode="ltGray">
            <a:xfrm>
              <a:off x="5180" y="3577"/>
              <a:ext cx="304" cy="741"/>
            </a:xfrm>
            <a:custGeom>
              <a:avLst/>
              <a:gdLst>
                <a:gd name="T0" fmla="*/ 280 w 304"/>
                <a:gd name="T1" fmla="*/ 42 h 741"/>
                <a:gd name="T2" fmla="*/ 274 w 304"/>
                <a:gd name="T3" fmla="*/ 42 h 741"/>
                <a:gd name="T4" fmla="*/ 268 w 304"/>
                <a:gd name="T5" fmla="*/ 42 h 741"/>
                <a:gd name="T6" fmla="*/ 256 w 304"/>
                <a:gd name="T7" fmla="*/ 42 h 741"/>
                <a:gd name="T8" fmla="*/ 238 w 304"/>
                <a:gd name="T9" fmla="*/ 48 h 741"/>
                <a:gd name="T10" fmla="*/ 214 w 304"/>
                <a:gd name="T11" fmla="*/ 12 h 741"/>
                <a:gd name="T12" fmla="*/ 196 w 304"/>
                <a:gd name="T13" fmla="*/ 0 h 741"/>
                <a:gd name="T14" fmla="*/ 196 w 304"/>
                <a:gd name="T15" fmla="*/ 0 h 741"/>
                <a:gd name="T16" fmla="*/ 164 w 304"/>
                <a:gd name="T17" fmla="*/ 167 h 741"/>
                <a:gd name="T18" fmla="*/ 144 w 304"/>
                <a:gd name="T19" fmla="*/ 217 h 741"/>
                <a:gd name="T20" fmla="*/ 110 w 304"/>
                <a:gd name="T21" fmla="*/ 281 h 741"/>
                <a:gd name="T22" fmla="*/ 96 w 304"/>
                <a:gd name="T23" fmla="*/ 327 h 741"/>
                <a:gd name="T24" fmla="*/ 124 w 304"/>
                <a:gd name="T25" fmla="*/ 405 h 741"/>
                <a:gd name="T26" fmla="*/ 100 w 304"/>
                <a:gd name="T27" fmla="*/ 463 h 741"/>
                <a:gd name="T28" fmla="*/ 68 w 304"/>
                <a:gd name="T29" fmla="*/ 503 h 741"/>
                <a:gd name="T30" fmla="*/ 30 w 304"/>
                <a:gd name="T31" fmla="*/ 539 h 741"/>
                <a:gd name="T32" fmla="*/ 24 w 304"/>
                <a:gd name="T33" fmla="*/ 613 h 741"/>
                <a:gd name="T34" fmla="*/ 0 w 304"/>
                <a:gd name="T35" fmla="*/ 741 h 741"/>
                <a:gd name="T36" fmla="*/ 202 w 304"/>
                <a:gd name="T37" fmla="*/ 741 h 741"/>
                <a:gd name="T38" fmla="*/ 180 w 304"/>
                <a:gd name="T39" fmla="*/ 639 h 741"/>
                <a:gd name="T40" fmla="*/ 192 w 304"/>
                <a:gd name="T41" fmla="*/ 589 h 741"/>
                <a:gd name="T42" fmla="*/ 178 w 304"/>
                <a:gd name="T43" fmla="*/ 539 h 741"/>
                <a:gd name="T44" fmla="*/ 190 w 304"/>
                <a:gd name="T45" fmla="*/ 499 h 741"/>
                <a:gd name="T46" fmla="*/ 184 w 304"/>
                <a:gd name="T47" fmla="*/ 465 h 741"/>
                <a:gd name="T48" fmla="*/ 192 w 304"/>
                <a:gd name="T49" fmla="*/ 391 h 741"/>
                <a:gd name="T50" fmla="*/ 216 w 304"/>
                <a:gd name="T51" fmla="*/ 313 h 741"/>
                <a:gd name="T52" fmla="*/ 238 w 304"/>
                <a:gd name="T53" fmla="*/ 249 h 741"/>
                <a:gd name="T54" fmla="*/ 268 w 304"/>
                <a:gd name="T55" fmla="*/ 185 h 741"/>
                <a:gd name="T56" fmla="*/ 284 w 304"/>
                <a:gd name="T57" fmla="*/ 159 h 741"/>
                <a:gd name="T58" fmla="*/ 304 w 304"/>
                <a:gd name="T59" fmla="*/ 12 h 741"/>
                <a:gd name="T60" fmla="*/ 298 w 304"/>
                <a:gd name="T61" fmla="*/ 24 h 741"/>
                <a:gd name="T62" fmla="*/ 292 w 304"/>
                <a:gd name="T63" fmla="*/ 30 h 741"/>
                <a:gd name="T64" fmla="*/ 292 w 304"/>
                <a:gd name="T65" fmla="*/ 36 h 741"/>
                <a:gd name="T66" fmla="*/ 286 w 304"/>
                <a:gd name="T67" fmla="*/ 36 h 741"/>
                <a:gd name="T68" fmla="*/ 286 w 304"/>
                <a:gd name="T69" fmla="*/ 42 h 741"/>
                <a:gd name="T70" fmla="*/ 280 w 304"/>
                <a:gd name="T71" fmla="*/ 42 h 741"/>
                <a:gd name="T72" fmla="*/ 280 w 304"/>
                <a:gd name="T73" fmla="*/ 42 h 741"/>
                <a:gd name="T74" fmla="*/ 280 w 304"/>
                <a:gd name="T75" fmla="*/ 42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4" h="741">
                  <a:moveTo>
                    <a:pt x="280" y="42"/>
                  </a:moveTo>
                  <a:lnTo>
                    <a:pt x="274" y="42"/>
                  </a:lnTo>
                  <a:lnTo>
                    <a:pt x="268" y="42"/>
                  </a:lnTo>
                  <a:lnTo>
                    <a:pt x="256" y="42"/>
                  </a:lnTo>
                  <a:lnTo>
                    <a:pt x="238" y="48"/>
                  </a:lnTo>
                  <a:lnTo>
                    <a:pt x="214" y="12"/>
                  </a:lnTo>
                  <a:lnTo>
                    <a:pt x="196" y="0"/>
                  </a:lnTo>
                  <a:lnTo>
                    <a:pt x="196" y="0"/>
                  </a:lnTo>
                  <a:lnTo>
                    <a:pt x="164" y="167"/>
                  </a:lnTo>
                  <a:lnTo>
                    <a:pt x="144" y="217"/>
                  </a:lnTo>
                  <a:lnTo>
                    <a:pt x="110" y="281"/>
                  </a:lnTo>
                  <a:lnTo>
                    <a:pt x="96" y="327"/>
                  </a:lnTo>
                  <a:lnTo>
                    <a:pt x="124" y="405"/>
                  </a:lnTo>
                  <a:lnTo>
                    <a:pt x="100" y="463"/>
                  </a:lnTo>
                  <a:lnTo>
                    <a:pt x="68" y="503"/>
                  </a:lnTo>
                  <a:lnTo>
                    <a:pt x="30" y="539"/>
                  </a:lnTo>
                  <a:lnTo>
                    <a:pt x="24" y="613"/>
                  </a:lnTo>
                  <a:lnTo>
                    <a:pt x="0" y="741"/>
                  </a:lnTo>
                  <a:lnTo>
                    <a:pt x="202" y="741"/>
                  </a:lnTo>
                  <a:lnTo>
                    <a:pt x="180" y="639"/>
                  </a:lnTo>
                  <a:lnTo>
                    <a:pt x="192" y="589"/>
                  </a:lnTo>
                  <a:lnTo>
                    <a:pt x="178" y="539"/>
                  </a:lnTo>
                  <a:lnTo>
                    <a:pt x="190" y="499"/>
                  </a:lnTo>
                  <a:lnTo>
                    <a:pt x="184" y="465"/>
                  </a:lnTo>
                  <a:lnTo>
                    <a:pt x="192" y="391"/>
                  </a:lnTo>
                  <a:lnTo>
                    <a:pt x="216" y="313"/>
                  </a:lnTo>
                  <a:lnTo>
                    <a:pt x="238" y="249"/>
                  </a:lnTo>
                  <a:lnTo>
                    <a:pt x="268" y="185"/>
                  </a:lnTo>
                  <a:lnTo>
                    <a:pt x="284" y="159"/>
                  </a:lnTo>
                  <a:lnTo>
                    <a:pt x="304" y="12"/>
                  </a:lnTo>
                  <a:lnTo>
                    <a:pt x="298" y="24"/>
                  </a:lnTo>
                  <a:lnTo>
                    <a:pt x="292" y="30"/>
                  </a:lnTo>
                  <a:lnTo>
                    <a:pt x="292" y="36"/>
                  </a:lnTo>
                  <a:lnTo>
                    <a:pt x="286" y="36"/>
                  </a:lnTo>
                  <a:lnTo>
                    <a:pt x="286" y="42"/>
                  </a:lnTo>
                  <a:lnTo>
                    <a:pt x="280" y="42"/>
                  </a:lnTo>
                  <a:lnTo>
                    <a:pt x="280" y="42"/>
                  </a:lnTo>
                  <a:lnTo>
                    <a:pt x="280" y="42"/>
                  </a:lnTo>
                </a:path>
              </a:pathLst>
            </a:custGeom>
            <a:gradFill rotWithShape="0">
              <a:gsLst>
                <a:gs pos="0">
                  <a:schemeClr val="bg2">
                    <a:gamma/>
                    <a:shade val="90980"/>
                    <a:invGamma/>
                  </a:schemeClr>
                </a:gs>
                <a:gs pos="100000">
                  <a:schemeClr val="bg2"/>
                </a:gs>
              </a:gsLst>
              <a:lin ang="2700000" scaled="1"/>
            </a:gradFill>
            <a:ln>
              <a:noFill/>
            </a:ln>
          </p:spPr>
          <p:txBody>
            <a:bodyPr/>
            <a:lstStyle/>
            <a:p>
              <a:pPr eaLnBrk="1" hangingPunct="1">
                <a:defRPr/>
              </a:pPr>
              <a:endParaRPr lang="en-US">
                <a:cs typeface="Arial" charset="0"/>
              </a:endParaRPr>
            </a:p>
          </p:txBody>
        </p:sp>
        <p:sp>
          <p:nvSpPr>
            <p:cNvPr id="7" name="Freeform 7">
              <a:extLst>
                <a:ext uri="{FF2B5EF4-FFF2-40B4-BE49-F238E27FC236}">
                  <a16:creationId xmlns:a16="http://schemas.microsoft.com/office/drawing/2014/main" id="{FB13F35D-8829-FD28-2AA2-B027729D752F}"/>
                </a:ext>
              </a:extLst>
            </p:cNvPr>
            <p:cNvSpPr>
              <a:spLocks/>
            </p:cNvSpPr>
            <p:nvPr/>
          </p:nvSpPr>
          <p:spPr bwMode="ltGray">
            <a:xfrm>
              <a:off x="4918" y="3553"/>
              <a:ext cx="314" cy="767"/>
            </a:xfrm>
            <a:custGeom>
              <a:avLst/>
              <a:gdLst>
                <a:gd name="T0" fmla="*/ 284 w 314"/>
                <a:gd name="T1" fmla="*/ 6 h 767"/>
                <a:gd name="T2" fmla="*/ 278 w 314"/>
                <a:gd name="T3" fmla="*/ 6 h 767"/>
                <a:gd name="T4" fmla="*/ 272 w 314"/>
                <a:gd name="T5" fmla="*/ 12 h 767"/>
                <a:gd name="T6" fmla="*/ 254 w 314"/>
                <a:gd name="T7" fmla="*/ 18 h 767"/>
                <a:gd name="T8" fmla="*/ 230 w 314"/>
                <a:gd name="T9" fmla="*/ 24 h 767"/>
                <a:gd name="T10" fmla="*/ 206 w 314"/>
                <a:gd name="T11" fmla="*/ 42 h 767"/>
                <a:gd name="T12" fmla="*/ 188 w 314"/>
                <a:gd name="T13" fmla="*/ 48 h 767"/>
                <a:gd name="T14" fmla="*/ 176 w 314"/>
                <a:gd name="T15" fmla="*/ 54 h 767"/>
                <a:gd name="T16" fmla="*/ 170 w 314"/>
                <a:gd name="T17" fmla="*/ 54 h 767"/>
                <a:gd name="T18" fmla="*/ 150 w 314"/>
                <a:gd name="T19" fmla="*/ 169 h 767"/>
                <a:gd name="T20" fmla="*/ 110 w 314"/>
                <a:gd name="T21" fmla="*/ 225 h 767"/>
                <a:gd name="T22" fmla="*/ 54 w 314"/>
                <a:gd name="T23" fmla="*/ 383 h 767"/>
                <a:gd name="T24" fmla="*/ 82 w 314"/>
                <a:gd name="T25" fmla="*/ 555 h 767"/>
                <a:gd name="T26" fmla="*/ 40 w 314"/>
                <a:gd name="T27" fmla="*/ 679 h 767"/>
                <a:gd name="T28" fmla="*/ 0 w 314"/>
                <a:gd name="T29" fmla="*/ 767 h 767"/>
                <a:gd name="T30" fmla="*/ 108 w 314"/>
                <a:gd name="T31" fmla="*/ 767 h 767"/>
                <a:gd name="T32" fmla="*/ 120 w 314"/>
                <a:gd name="T33" fmla="*/ 611 h 767"/>
                <a:gd name="T34" fmla="*/ 148 w 314"/>
                <a:gd name="T35" fmla="*/ 499 h 767"/>
                <a:gd name="T36" fmla="*/ 160 w 314"/>
                <a:gd name="T37" fmla="*/ 367 h 767"/>
                <a:gd name="T38" fmla="*/ 218 w 314"/>
                <a:gd name="T39" fmla="*/ 327 h 767"/>
                <a:gd name="T40" fmla="*/ 238 w 314"/>
                <a:gd name="T41" fmla="*/ 221 h 767"/>
                <a:gd name="T42" fmla="*/ 296 w 314"/>
                <a:gd name="T43" fmla="*/ 135 h 767"/>
                <a:gd name="T44" fmla="*/ 314 w 314"/>
                <a:gd name="T45" fmla="*/ 0 h 767"/>
                <a:gd name="T46" fmla="*/ 302 w 314"/>
                <a:gd name="T47" fmla="*/ 0 h 767"/>
                <a:gd name="T48" fmla="*/ 296 w 314"/>
                <a:gd name="T49" fmla="*/ 0 h 767"/>
                <a:gd name="T50" fmla="*/ 290 w 314"/>
                <a:gd name="T51" fmla="*/ 0 h 767"/>
                <a:gd name="T52" fmla="*/ 284 w 314"/>
                <a:gd name="T53" fmla="*/ 6 h 767"/>
                <a:gd name="T54" fmla="*/ 284 w 314"/>
                <a:gd name="T55" fmla="*/ 6 h 767"/>
                <a:gd name="T56" fmla="*/ 284 w 314"/>
                <a:gd name="T57" fmla="*/ 6 h 767"/>
                <a:gd name="T58" fmla="*/ 284 w 314"/>
                <a:gd name="T59" fmla="*/ 6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4" h="767">
                  <a:moveTo>
                    <a:pt x="284" y="6"/>
                  </a:moveTo>
                  <a:lnTo>
                    <a:pt x="278" y="6"/>
                  </a:lnTo>
                  <a:lnTo>
                    <a:pt x="272" y="12"/>
                  </a:lnTo>
                  <a:lnTo>
                    <a:pt x="254" y="18"/>
                  </a:lnTo>
                  <a:lnTo>
                    <a:pt x="230" y="24"/>
                  </a:lnTo>
                  <a:lnTo>
                    <a:pt x="206" y="42"/>
                  </a:lnTo>
                  <a:lnTo>
                    <a:pt x="188" y="48"/>
                  </a:lnTo>
                  <a:lnTo>
                    <a:pt x="176" y="54"/>
                  </a:lnTo>
                  <a:lnTo>
                    <a:pt x="170" y="54"/>
                  </a:lnTo>
                  <a:lnTo>
                    <a:pt x="150" y="169"/>
                  </a:lnTo>
                  <a:lnTo>
                    <a:pt x="110" y="225"/>
                  </a:lnTo>
                  <a:lnTo>
                    <a:pt x="54" y="383"/>
                  </a:lnTo>
                  <a:lnTo>
                    <a:pt x="82" y="555"/>
                  </a:lnTo>
                  <a:lnTo>
                    <a:pt x="40" y="679"/>
                  </a:lnTo>
                  <a:lnTo>
                    <a:pt x="0" y="767"/>
                  </a:lnTo>
                  <a:lnTo>
                    <a:pt x="108" y="767"/>
                  </a:lnTo>
                  <a:lnTo>
                    <a:pt x="120" y="611"/>
                  </a:lnTo>
                  <a:lnTo>
                    <a:pt x="148" y="499"/>
                  </a:lnTo>
                  <a:lnTo>
                    <a:pt x="160" y="367"/>
                  </a:lnTo>
                  <a:lnTo>
                    <a:pt x="218" y="327"/>
                  </a:lnTo>
                  <a:lnTo>
                    <a:pt x="238" y="221"/>
                  </a:lnTo>
                  <a:lnTo>
                    <a:pt x="296" y="135"/>
                  </a:lnTo>
                  <a:lnTo>
                    <a:pt x="314" y="0"/>
                  </a:lnTo>
                  <a:lnTo>
                    <a:pt x="302" y="0"/>
                  </a:lnTo>
                  <a:lnTo>
                    <a:pt x="296" y="0"/>
                  </a:lnTo>
                  <a:lnTo>
                    <a:pt x="290" y="0"/>
                  </a:lnTo>
                  <a:lnTo>
                    <a:pt x="284" y="6"/>
                  </a:lnTo>
                  <a:lnTo>
                    <a:pt x="284" y="6"/>
                  </a:lnTo>
                  <a:lnTo>
                    <a:pt x="284" y="6"/>
                  </a:lnTo>
                  <a:lnTo>
                    <a:pt x="284" y="6"/>
                  </a:lnTo>
                </a:path>
              </a:pathLst>
            </a:custGeom>
            <a:gradFill rotWithShape="0">
              <a:gsLst>
                <a:gs pos="0">
                  <a:schemeClr val="bg2">
                    <a:gamma/>
                    <a:shade val="90980"/>
                    <a:invGamma/>
                  </a:schemeClr>
                </a:gs>
                <a:gs pos="100000">
                  <a:schemeClr val="bg2"/>
                </a:gs>
              </a:gsLst>
              <a:lin ang="2700000" scaled="1"/>
            </a:gradFill>
            <a:ln>
              <a:noFill/>
            </a:ln>
          </p:spPr>
          <p:txBody>
            <a:bodyPr/>
            <a:lstStyle/>
            <a:p>
              <a:pPr eaLnBrk="1" hangingPunct="1">
                <a:defRPr/>
              </a:pPr>
              <a:endParaRPr lang="en-US">
                <a:cs typeface="Arial" charset="0"/>
              </a:endParaRPr>
            </a:p>
          </p:txBody>
        </p:sp>
        <p:sp>
          <p:nvSpPr>
            <p:cNvPr id="8" name="Freeform 8">
              <a:extLst>
                <a:ext uri="{FF2B5EF4-FFF2-40B4-BE49-F238E27FC236}">
                  <a16:creationId xmlns:a16="http://schemas.microsoft.com/office/drawing/2014/main" id="{AA8EFBE3-AF59-C9EF-13FA-5F94607AFF6D}"/>
                </a:ext>
              </a:extLst>
            </p:cNvPr>
            <p:cNvSpPr>
              <a:spLocks/>
            </p:cNvSpPr>
            <p:nvPr/>
          </p:nvSpPr>
          <p:spPr bwMode="ltGray">
            <a:xfrm>
              <a:off x="4700" y="3697"/>
              <a:ext cx="275" cy="623"/>
            </a:xfrm>
            <a:custGeom>
              <a:avLst/>
              <a:gdLst>
                <a:gd name="T0" fmla="*/ 257 w 275"/>
                <a:gd name="T1" fmla="*/ 12 h 623"/>
                <a:gd name="T2" fmla="*/ 239 w 275"/>
                <a:gd name="T3" fmla="*/ 6 h 623"/>
                <a:gd name="T4" fmla="*/ 203 w 275"/>
                <a:gd name="T5" fmla="*/ 6 h 623"/>
                <a:gd name="T6" fmla="*/ 203 w 275"/>
                <a:gd name="T7" fmla="*/ 6 h 623"/>
                <a:gd name="T8" fmla="*/ 197 w 275"/>
                <a:gd name="T9" fmla="*/ 6 h 623"/>
                <a:gd name="T10" fmla="*/ 185 w 275"/>
                <a:gd name="T11" fmla="*/ 0 h 623"/>
                <a:gd name="T12" fmla="*/ 173 w 275"/>
                <a:gd name="T13" fmla="*/ 0 h 623"/>
                <a:gd name="T14" fmla="*/ 166 w 275"/>
                <a:gd name="T15" fmla="*/ 0 h 623"/>
                <a:gd name="T16" fmla="*/ 160 w 275"/>
                <a:gd name="T17" fmla="*/ 0 h 623"/>
                <a:gd name="T18" fmla="*/ 144 w 275"/>
                <a:gd name="T19" fmla="*/ 117 h 623"/>
                <a:gd name="T20" fmla="*/ 128 w 275"/>
                <a:gd name="T21" fmla="*/ 185 h 623"/>
                <a:gd name="T22" fmla="*/ 58 w 275"/>
                <a:gd name="T23" fmla="*/ 299 h 623"/>
                <a:gd name="T24" fmla="*/ 54 w 275"/>
                <a:gd name="T25" fmla="*/ 441 h 623"/>
                <a:gd name="T26" fmla="*/ 24 w 275"/>
                <a:gd name="T27" fmla="*/ 523 h 623"/>
                <a:gd name="T28" fmla="*/ 0 w 275"/>
                <a:gd name="T29" fmla="*/ 623 h 623"/>
                <a:gd name="T30" fmla="*/ 78 w 275"/>
                <a:gd name="T31" fmla="*/ 623 h 623"/>
                <a:gd name="T32" fmla="*/ 92 w 275"/>
                <a:gd name="T33" fmla="*/ 555 h 623"/>
                <a:gd name="T34" fmla="*/ 134 w 275"/>
                <a:gd name="T35" fmla="*/ 447 h 623"/>
                <a:gd name="T36" fmla="*/ 158 w 275"/>
                <a:gd name="T37" fmla="*/ 315 h 623"/>
                <a:gd name="T38" fmla="*/ 184 w 275"/>
                <a:gd name="T39" fmla="*/ 257 h 623"/>
                <a:gd name="T40" fmla="*/ 216 w 275"/>
                <a:gd name="T41" fmla="*/ 211 h 623"/>
                <a:gd name="T42" fmla="*/ 222 w 275"/>
                <a:gd name="T43" fmla="*/ 145 h 623"/>
                <a:gd name="T44" fmla="*/ 240 w 275"/>
                <a:gd name="T45" fmla="*/ 111 h 623"/>
                <a:gd name="T46" fmla="*/ 262 w 275"/>
                <a:gd name="T47" fmla="*/ 79 h 623"/>
                <a:gd name="T48" fmla="*/ 275 w 275"/>
                <a:gd name="T49" fmla="*/ 6 h 623"/>
                <a:gd name="T50" fmla="*/ 263 w 275"/>
                <a:gd name="T51" fmla="*/ 12 h 623"/>
                <a:gd name="T52" fmla="*/ 257 w 275"/>
                <a:gd name="T53" fmla="*/ 12 h 623"/>
                <a:gd name="T54" fmla="*/ 257 w 275"/>
                <a:gd name="T55" fmla="*/ 12 h 623"/>
                <a:gd name="T56" fmla="*/ 257 w 275"/>
                <a:gd name="T57" fmla="*/ 12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5" h="623">
                  <a:moveTo>
                    <a:pt x="257" y="12"/>
                  </a:moveTo>
                  <a:lnTo>
                    <a:pt x="239" y="6"/>
                  </a:lnTo>
                  <a:lnTo>
                    <a:pt x="203" y="6"/>
                  </a:lnTo>
                  <a:lnTo>
                    <a:pt x="203" y="6"/>
                  </a:lnTo>
                  <a:lnTo>
                    <a:pt x="197" y="6"/>
                  </a:lnTo>
                  <a:lnTo>
                    <a:pt x="185" y="0"/>
                  </a:lnTo>
                  <a:lnTo>
                    <a:pt x="173" y="0"/>
                  </a:lnTo>
                  <a:lnTo>
                    <a:pt x="166" y="0"/>
                  </a:lnTo>
                  <a:lnTo>
                    <a:pt x="160" y="0"/>
                  </a:lnTo>
                  <a:lnTo>
                    <a:pt x="144" y="117"/>
                  </a:lnTo>
                  <a:lnTo>
                    <a:pt x="128" y="185"/>
                  </a:lnTo>
                  <a:lnTo>
                    <a:pt x="58" y="299"/>
                  </a:lnTo>
                  <a:lnTo>
                    <a:pt x="54" y="441"/>
                  </a:lnTo>
                  <a:lnTo>
                    <a:pt x="24" y="523"/>
                  </a:lnTo>
                  <a:lnTo>
                    <a:pt x="0" y="623"/>
                  </a:lnTo>
                  <a:lnTo>
                    <a:pt x="78" y="623"/>
                  </a:lnTo>
                  <a:lnTo>
                    <a:pt x="92" y="555"/>
                  </a:lnTo>
                  <a:lnTo>
                    <a:pt x="134" y="447"/>
                  </a:lnTo>
                  <a:lnTo>
                    <a:pt x="158" y="315"/>
                  </a:lnTo>
                  <a:lnTo>
                    <a:pt x="184" y="257"/>
                  </a:lnTo>
                  <a:lnTo>
                    <a:pt x="216" y="211"/>
                  </a:lnTo>
                  <a:lnTo>
                    <a:pt x="222" y="145"/>
                  </a:lnTo>
                  <a:lnTo>
                    <a:pt x="240" y="111"/>
                  </a:lnTo>
                  <a:lnTo>
                    <a:pt x="262" y="79"/>
                  </a:lnTo>
                  <a:lnTo>
                    <a:pt x="275" y="6"/>
                  </a:lnTo>
                  <a:lnTo>
                    <a:pt x="263" y="12"/>
                  </a:lnTo>
                  <a:lnTo>
                    <a:pt x="257" y="12"/>
                  </a:lnTo>
                  <a:lnTo>
                    <a:pt x="257" y="12"/>
                  </a:lnTo>
                  <a:lnTo>
                    <a:pt x="257" y="12"/>
                  </a:lnTo>
                </a:path>
              </a:pathLst>
            </a:custGeom>
            <a:gradFill rotWithShape="0">
              <a:gsLst>
                <a:gs pos="0">
                  <a:schemeClr val="bg2">
                    <a:gamma/>
                    <a:shade val="90980"/>
                    <a:invGamma/>
                  </a:schemeClr>
                </a:gs>
                <a:gs pos="100000">
                  <a:schemeClr val="bg2"/>
                </a:gs>
              </a:gsLst>
              <a:lin ang="2700000" scaled="1"/>
            </a:gradFill>
            <a:ln>
              <a:noFill/>
            </a:ln>
          </p:spPr>
          <p:txBody>
            <a:bodyPr/>
            <a:lstStyle/>
            <a:p>
              <a:pPr eaLnBrk="1" hangingPunct="1">
                <a:defRPr/>
              </a:pPr>
              <a:endParaRPr lang="en-US">
                <a:cs typeface="Arial" charset="0"/>
              </a:endParaRPr>
            </a:p>
          </p:txBody>
        </p:sp>
        <p:sp>
          <p:nvSpPr>
            <p:cNvPr id="9" name="Freeform 9">
              <a:extLst>
                <a:ext uri="{FF2B5EF4-FFF2-40B4-BE49-F238E27FC236}">
                  <a16:creationId xmlns:a16="http://schemas.microsoft.com/office/drawing/2014/main" id="{D6B02C39-1F00-4317-1EE1-B7E074B426A2}"/>
                </a:ext>
              </a:extLst>
            </p:cNvPr>
            <p:cNvSpPr>
              <a:spLocks/>
            </p:cNvSpPr>
            <p:nvPr/>
          </p:nvSpPr>
          <p:spPr bwMode="ltGray">
            <a:xfrm>
              <a:off x="4522" y="3709"/>
              <a:ext cx="213" cy="611"/>
            </a:xfrm>
            <a:custGeom>
              <a:avLst/>
              <a:gdLst>
                <a:gd name="T0" fmla="*/ 171 w 213"/>
                <a:gd name="T1" fmla="*/ 12 h 611"/>
                <a:gd name="T2" fmla="*/ 159 w 213"/>
                <a:gd name="T3" fmla="*/ 24 h 611"/>
                <a:gd name="T4" fmla="*/ 153 w 213"/>
                <a:gd name="T5" fmla="*/ 36 h 611"/>
                <a:gd name="T6" fmla="*/ 128 w 213"/>
                <a:gd name="T7" fmla="*/ 60 h 611"/>
                <a:gd name="T8" fmla="*/ 110 w 213"/>
                <a:gd name="T9" fmla="*/ 83 h 611"/>
                <a:gd name="T10" fmla="*/ 86 w 213"/>
                <a:gd name="T11" fmla="*/ 119 h 611"/>
                <a:gd name="T12" fmla="*/ 68 w 213"/>
                <a:gd name="T13" fmla="*/ 167 h 611"/>
                <a:gd name="T14" fmla="*/ 68 w 213"/>
                <a:gd name="T15" fmla="*/ 221 h 611"/>
                <a:gd name="T16" fmla="*/ 68 w 213"/>
                <a:gd name="T17" fmla="*/ 227 h 611"/>
                <a:gd name="T18" fmla="*/ 68 w 213"/>
                <a:gd name="T19" fmla="*/ 233 h 611"/>
                <a:gd name="T20" fmla="*/ 68 w 213"/>
                <a:gd name="T21" fmla="*/ 239 h 611"/>
                <a:gd name="T22" fmla="*/ 68 w 213"/>
                <a:gd name="T23" fmla="*/ 245 h 611"/>
                <a:gd name="T24" fmla="*/ 68 w 213"/>
                <a:gd name="T25" fmla="*/ 251 h 611"/>
                <a:gd name="T26" fmla="*/ 68 w 213"/>
                <a:gd name="T27" fmla="*/ 251 h 611"/>
                <a:gd name="T28" fmla="*/ 68 w 213"/>
                <a:gd name="T29" fmla="*/ 257 h 611"/>
                <a:gd name="T30" fmla="*/ 68 w 213"/>
                <a:gd name="T31" fmla="*/ 269 h 611"/>
                <a:gd name="T32" fmla="*/ 74 w 213"/>
                <a:gd name="T33" fmla="*/ 287 h 611"/>
                <a:gd name="T34" fmla="*/ 80 w 213"/>
                <a:gd name="T35" fmla="*/ 305 h 611"/>
                <a:gd name="T36" fmla="*/ 86 w 213"/>
                <a:gd name="T37" fmla="*/ 311 h 611"/>
                <a:gd name="T38" fmla="*/ 86 w 213"/>
                <a:gd name="T39" fmla="*/ 311 h 611"/>
                <a:gd name="T40" fmla="*/ 92 w 213"/>
                <a:gd name="T41" fmla="*/ 317 h 611"/>
                <a:gd name="T42" fmla="*/ 92 w 213"/>
                <a:gd name="T43" fmla="*/ 323 h 611"/>
                <a:gd name="T44" fmla="*/ 92 w 213"/>
                <a:gd name="T45" fmla="*/ 323 h 611"/>
                <a:gd name="T46" fmla="*/ 24 w 213"/>
                <a:gd name="T47" fmla="*/ 437 h 611"/>
                <a:gd name="T48" fmla="*/ 18 w 213"/>
                <a:gd name="T49" fmla="*/ 471 h 611"/>
                <a:gd name="T50" fmla="*/ 0 w 213"/>
                <a:gd name="T51" fmla="*/ 547 h 611"/>
                <a:gd name="T52" fmla="*/ 50 w 213"/>
                <a:gd name="T53" fmla="*/ 611 h 611"/>
                <a:gd name="T54" fmla="*/ 114 w 213"/>
                <a:gd name="T55" fmla="*/ 611 h 611"/>
                <a:gd name="T56" fmla="*/ 104 w 213"/>
                <a:gd name="T57" fmla="*/ 555 h 611"/>
                <a:gd name="T58" fmla="*/ 120 w 213"/>
                <a:gd name="T59" fmla="*/ 515 h 611"/>
                <a:gd name="T60" fmla="*/ 150 w 213"/>
                <a:gd name="T61" fmla="*/ 449 h 611"/>
                <a:gd name="T62" fmla="*/ 166 w 213"/>
                <a:gd name="T63" fmla="*/ 377 h 611"/>
                <a:gd name="T64" fmla="*/ 156 w 213"/>
                <a:gd name="T65" fmla="*/ 295 h 611"/>
                <a:gd name="T66" fmla="*/ 170 w 213"/>
                <a:gd name="T67" fmla="*/ 203 h 611"/>
                <a:gd name="T68" fmla="*/ 212 w 213"/>
                <a:gd name="T69" fmla="*/ 95 h 611"/>
                <a:gd name="T70" fmla="*/ 213 w 213"/>
                <a:gd name="T71" fmla="*/ 0 h 611"/>
                <a:gd name="T72" fmla="*/ 207 w 213"/>
                <a:gd name="T73" fmla="*/ 0 h 611"/>
                <a:gd name="T74" fmla="*/ 201 w 213"/>
                <a:gd name="T75" fmla="*/ 0 h 611"/>
                <a:gd name="T76" fmla="*/ 195 w 213"/>
                <a:gd name="T77" fmla="*/ 0 h 611"/>
                <a:gd name="T78" fmla="*/ 189 w 213"/>
                <a:gd name="T79" fmla="*/ 0 h 611"/>
                <a:gd name="T80" fmla="*/ 183 w 213"/>
                <a:gd name="T81" fmla="*/ 6 h 611"/>
                <a:gd name="T82" fmla="*/ 177 w 213"/>
                <a:gd name="T83" fmla="*/ 6 h 611"/>
                <a:gd name="T84" fmla="*/ 171 w 213"/>
                <a:gd name="T85" fmla="*/ 12 h 611"/>
                <a:gd name="T86" fmla="*/ 171 w 213"/>
                <a:gd name="T87" fmla="*/ 12 h 611"/>
                <a:gd name="T88" fmla="*/ 171 w 213"/>
                <a:gd name="T89" fmla="*/ 12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3" h="611">
                  <a:moveTo>
                    <a:pt x="171" y="12"/>
                  </a:moveTo>
                  <a:lnTo>
                    <a:pt x="159" y="24"/>
                  </a:lnTo>
                  <a:lnTo>
                    <a:pt x="153" y="36"/>
                  </a:lnTo>
                  <a:lnTo>
                    <a:pt x="128" y="60"/>
                  </a:lnTo>
                  <a:lnTo>
                    <a:pt x="110" y="83"/>
                  </a:lnTo>
                  <a:lnTo>
                    <a:pt x="86" y="119"/>
                  </a:lnTo>
                  <a:lnTo>
                    <a:pt x="68" y="167"/>
                  </a:lnTo>
                  <a:lnTo>
                    <a:pt x="68" y="221"/>
                  </a:lnTo>
                  <a:lnTo>
                    <a:pt x="68" y="227"/>
                  </a:lnTo>
                  <a:lnTo>
                    <a:pt x="68" y="233"/>
                  </a:lnTo>
                  <a:lnTo>
                    <a:pt x="68" y="239"/>
                  </a:lnTo>
                  <a:lnTo>
                    <a:pt x="68" y="245"/>
                  </a:lnTo>
                  <a:lnTo>
                    <a:pt x="68" y="251"/>
                  </a:lnTo>
                  <a:lnTo>
                    <a:pt x="68" y="251"/>
                  </a:lnTo>
                  <a:lnTo>
                    <a:pt x="68" y="257"/>
                  </a:lnTo>
                  <a:lnTo>
                    <a:pt x="68" y="269"/>
                  </a:lnTo>
                  <a:lnTo>
                    <a:pt x="74" y="287"/>
                  </a:lnTo>
                  <a:lnTo>
                    <a:pt x="80" y="305"/>
                  </a:lnTo>
                  <a:lnTo>
                    <a:pt x="86" y="311"/>
                  </a:lnTo>
                  <a:lnTo>
                    <a:pt x="86" y="311"/>
                  </a:lnTo>
                  <a:lnTo>
                    <a:pt x="92" y="317"/>
                  </a:lnTo>
                  <a:lnTo>
                    <a:pt x="92" y="323"/>
                  </a:lnTo>
                  <a:lnTo>
                    <a:pt x="92" y="323"/>
                  </a:lnTo>
                  <a:lnTo>
                    <a:pt x="24" y="437"/>
                  </a:lnTo>
                  <a:lnTo>
                    <a:pt x="18" y="471"/>
                  </a:lnTo>
                  <a:lnTo>
                    <a:pt x="0" y="547"/>
                  </a:lnTo>
                  <a:lnTo>
                    <a:pt x="50" y="611"/>
                  </a:lnTo>
                  <a:lnTo>
                    <a:pt x="114" y="611"/>
                  </a:lnTo>
                  <a:lnTo>
                    <a:pt x="104" y="555"/>
                  </a:lnTo>
                  <a:lnTo>
                    <a:pt x="120" y="515"/>
                  </a:lnTo>
                  <a:lnTo>
                    <a:pt x="150" y="449"/>
                  </a:lnTo>
                  <a:lnTo>
                    <a:pt x="166" y="377"/>
                  </a:lnTo>
                  <a:lnTo>
                    <a:pt x="156" y="295"/>
                  </a:lnTo>
                  <a:lnTo>
                    <a:pt x="170" y="203"/>
                  </a:lnTo>
                  <a:lnTo>
                    <a:pt x="212" y="95"/>
                  </a:lnTo>
                  <a:lnTo>
                    <a:pt x="213" y="0"/>
                  </a:lnTo>
                  <a:lnTo>
                    <a:pt x="207" y="0"/>
                  </a:lnTo>
                  <a:lnTo>
                    <a:pt x="201" y="0"/>
                  </a:lnTo>
                  <a:lnTo>
                    <a:pt x="195" y="0"/>
                  </a:lnTo>
                  <a:lnTo>
                    <a:pt x="189" y="0"/>
                  </a:lnTo>
                  <a:lnTo>
                    <a:pt x="183" y="6"/>
                  </a:lnTo>
                  <a:lnTo>
                    <a:pt x="177" y="6"/>
                  </a:lnTo>
                  <a:lnTo>
                    <a:pt x="171" y="12"/>
                  </a:lnTo>
                  <a:lnTo>
                    <a:pt x="171" y="12"/>
                  </a:lnTo>
                  <a:lnTo>
                    <a:pt x="171" y="12"/>
                  </a:lnTo>
                </a:path>
              </a:pathLst>
            </a:custGeom>
            <a:gradFill rotWithShape="0">
              <a:gsLst>
                <a:gs pos="0">
                  <a:schemeClr val="bg2">
                    <a:gamma/>
                    <a:shade val="90980"/>
                    <a:invGamma/>
                  </a:schemeClr>
                </a:gs>
                <a:gs pos="100000">
                  <a:schemeClr val="bg2"/>
                </a:gs>
              </a:gsLst>
              <a:lin ang="2700000" scaled="1"/>
            </a:gradFill>
            <a:ln>
              <a:noFill/>
            </a:ln>
          </p:spPr>
          <p:txBody>
            <a:bodyPr/>
            <a:lstStyle/>
            <a:p>
              <a:pPr eaLnBrk="1" hangingPunct="1">
                <a:defRPr/>
              </a:pPr>
              <a:endParaRPr lang="en-US">
                <a:cs typeface="Arial" charset="0"/>
              </a:endParaRPr>
            </a:p>
          </p:txBody>
        </p:sp>
        <p:sp>
          <p:nvSpPr>
            <p:cNvPr id="10" name="Freeform 10">
              <a:extLst>
                <a:ext uri="{FF2B5EF4-FFF2-40B4-BE49-F238E27FC236}">
                  <a16:creationId xmlns:a16="http://schemas.microsoft.com/office/drawing/2014/main" id="{90C218EF-1490-3CFE-18A6-368AB7DB0B15}"/>
                </a:ext>
              </a:extLst>
            </p:cNvPr>
            <p:cNvSpPr>
              <a:spLocks/>
            </p:cNvSpPr>
            <p:nvPr/>
          </p:nvSpPr>
          <p:spPr bwMode="ltGray">
            <a:xfrm>
              <a:off x="4292" y="3936"/>
              <a:ext cx="167" cy="384"/>
            </a:xfrm>
            <a:custGeom>
              <a:avLst/>
              <a:gdLst>
                <a:gd name="T0" fmla="*/ 149 w 167"/>
                <a:gd name="T1" fmla="*/ 60 h 384"/>
                <a:gd name="T2" fmla="*/ 119 w 167"/>
                <a:gd name="T3" fmla="*/ 30 h 384"/>
                <a:gd name="T4" fmla="*/ 89 w 167"/>
                <a:gd name="T5" fmla="*/ 12 h 384"/>
                <a:gd name="T6" fmla="*/ 59 w 167"/>
                <a:gd name="T7" fmla="*/ 0 h 384"/>
                <a:gd name="T8" fmla="*/ 54 w 167"/>
                <a:gd name="T9" fmla="*/ 70 h 384"/>
                <a:gd name="T10" fmla="*/ 46 w 167"/>
                <a:gd name="T11" fmla="*/ 112 h 384"/>
                <a:gd name="T12" fmla="*/ 52 w 167"/>
                <a:gd name="T13" fmla="*/ 168 h 384"/>
                <a:gd name="T14" fmla="*/ 24 w 167"/>
                <a:gd name="T15" fmla="*/ 194 h 384"/>
                <a:gd name="T16" fmla="*/ 16 w 167"/>
                <a:gd name="T17" fmla="*/ 258 h 384"/>
                <a:gd name="T18" fmla="*/ 2 w 167"/>
                <a:gd name="T19" fmla="*/ 300 h 384"/>
                <a:gd name="T20" fmla="*/ 0 w 167"/>
                <a:gd name="T21" fmla="*/ 352 h 384"/>
                <a:gd name="T22" fmla="*/ 47 w 167"/>
                <a:gd name="T23" fmla="*/ 384 h 384"/>
                <a:gd name="T24" fmla="*/ 149 w 167"/>
                <a:gd name="T25" fmla="*/ 384 h 384"/>
                <a:gd name="T26" fmla="*/ 134 w 167"/>
                <a:gd name="T27" fmla="*/ 350 h 384"/>
                <a:gd name="T28" fmla="*/ 104 w 167"/>
                <a:gd name="T29" fmla="*/ 324 h 384"/>
                <a:gd name="T30" fmla="*/ 138 w 167"/>
                <a:gd name="T31" fmla="*/ 274 h 384"/>
                <a:gd name="T32" fmla="*/ 122 w 167"/>
                <a:gd name="T33" fmla="*/ 220 h 384"/>
                <a:gd name="T34" fmla="*/ 132 w 167"/>
                <a:gd name="T35" fmla="*/ 186 h 384"/>
                <a:gd name="T36" fmla="*/ 140 w 167"/>
                <a:gd name="T37" fmla="*/ 154 h 384"/>
                <a:gd name="T38" fmla="*/ 167 w 167"/>
                <a:gd name="T39" fmla="*/ 90 h 384"/>
                <a:gd name="T40" fmla="*/ 149 w 167"/>
                <a:gd name="T41" fmla="*/ 60 h 384"/>
                <a:gd name="T42" fmla="*/ 149 w 167"/>
                <a:gd name="T43" fmla="*/ 60 h 384"/>
                <a:gd name="T44" fmla="*/ 149 w 167"/>
                <a:gd name="T45" fmla="*/ 6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7" h="384">
                  <a:moveTo>
                    <a:pt x="149" y="60"/>
                  </a:moveTo>
                  <a:lnTo>
                    <a:pt x="119" y="30"/>
                  </a:lnTo>
                  <a:lnTo>
                    <a:pt x="89" y="12"/>
                  </a:lnTo>
                  <a:lnTo>
                    <a:pt x="59" y="0"/>
                  </a:lnTo>
                  <a:lnTo>
                    <a:pt x="54" y="70"/>
                  </a:lnTo>
                  <a:lnTo>
                    <a:pt x="46" y="112"/>
                  </a:lnTo>
                  <a:lnTo>
                    <a:pt x="52" y="168"/>
                  </a:lnTo>
                  <a:lnTo>
                    <a:pt x="24" y="194"/>
                  </a:lnTo>
                  <a:lnTo>
                    <a:pt x="16" y="258"/>
                  </a:lnTo>
                  <a:lnTo>
                    <a:pt x="2" y="300"/>
                  </a:lnTo>
                  <a:lnTo>
                    <a:pt x="0" y="352"/>
                  </a:lnTo>
                  <a:lnTo>
                    <a:pt x="47" y="384"/>
                  </a:lnTo>
                  <a:lnTo>
                    <a:pt x="149" y="384"/>
                  </a:lnTo>
                  <a:lnTo>
                    <a:pt x="134" y="350"/>
                  </a:lnTo>
                  <a:lnTo>
                    <a:pt x="104" y="324"/>
                  </a:lnTo>
                  <a:lnTo>
                    <a:pt x="138" y="274"/>
                  </a:lnTo>
                  <a:lnTo>
                    <a:pt x="122" y="220"/>
                  </a:lnTo>
                  <a:lnTo>
                    <a:pt x="132" y="186"/>
                  </a:lnTo>
                  <a:lnTo>
                    <a:pt x="140" y="154"/>
                  </a:lnTo>
                  <a:lnTo>
                    <a:pt x="167" y="90"/>
                  </a:lnTo>
                  <a:lnTo>
                    <a:pt x="149" y="60"/>
                  </a:lnTo>
                  <a:lnTo>
                    <a:pt x="149" y="60"/>
                  </a:lnTo>
                  <a:lnTo>
                    <a:pt x="149" y="60"/>
                  </a:lnTo>
                </a:path>
              </a:pathLst>
            </a:custGeom>
            <a:gradFill rotWithShape="0">
              <a:gsLst>
                <a:gs pos="0">
                  <a:schemeClr val="bg2">
                    <a:gamma/>
                    <a:shade val="90980"/>
                    <a:invGamma/>
                  </a:schemeClr>
                </a:gs>
                <a:gs pos="100000">
                  <a:schemeClr val="bg2"/>
                </a:gs>
              </a:gsLst>
              <a:lin ang="2700000" scaled="1"/>
            </a:gradFill>
            <a:ln>
              <a:noFill/>
            </a:ln>
          </p:spPr>
          <p:txBody>
            <a:bodyPr/>
            <a:lstStyle/>
            <a:p>
              <a:pPr eaLnBrk="1" hangingPunct="1">
                <a:defRPr/>
              </a:pPr>
              <a:endParaRPr lang="en-US">
                <a:cs typeface="Arial" charset="0"/>
              </a:endParaRPr>
            </a:p>
          </p:txBody>
        </p:sp>
        <p:sp>
          <p:nvSpPr>
            <p:cNvPr id="11" name="Freeform 11">
              <a:extLst>
                <a:ext uri="{FF2B5EF4-FFF2-40B4-BE49-F238E27FC236}">
                  <a16:creationId xmlns:a16="http://schemas.microsoft.com/office/drawing/2014/main" id="{849208D6-3783-C705-DF3F-8A1DD9301335}"/>
                </a:ext>
              </a:extLst>
            </p:cNvPr>
            <p:cNvSpPr>
              <a:spLocks/>
            </p:cNvSpPr>
            <p:nvPr/>
          </p:nvSpPr>
          <p:spPr bwMode="ltGray">
            <a:xfrm>
              <a:off x="4100" y="4020"/>
              <a:ext cx="166" cy="300"/>
            </a:xfrm>
            <a:custGeom>
              <a:avLst/>
              <a:gdLst>
                <a:gd name="T0" fmla="*/ 136 w 166"/>
                <a:gd name="T1" fmla="*/ 12 h 300"/>
                <a:gd name="T2" fmla="*/ 100 w 166"/>
                <a:gd name="T3" fmla="*/ 0 h 300"/>
                <a:gd name="T4" fmla="*/ 78 w 166"/>
                <a:gd name="T5" fmla="*/ 64 h 300"/>
                <a:gd name="T6" fmla="*/ 70 w 166"/>
                <a:gd name="T7" fmla="*/ 126 h 300"/>
                <a:gd name="T8" fmla="*/ 46 w 166"/>
                <a:gd name="T9" fmla="*/ 184 h 300"/>
                <a:gd name="T10" fmla="*/ 58 w 166"/>
                <a:gd name="T11" fmla="*/ 232 h 300"/>
                <a:gd name="T12" fmla="*/ 38 w 166"/>
                <a:gd name="T13" fmla="*/ 268 h 300"/>
                <a:gd name="T14" fmla="*/ 0 w 166"/>
                <a:gd name="T15" fmla="*/ 300 h 300"/>
                <a:gd name="T16" fmla="*/ 160 w 166"/>
                <a:gd name="T17" fmla="*/ 300 h 300"/>
                <a:gd name="T18" fmla="*/ 136 w 166"/>
                <a:gd name="T19" fmla="*/ 272 h 300"/>
                <a:gd name="T20" fmla="*/ 98 w 166"/>
                <a:gd name="T21" fmla="*/ 234 h 300"/>
                <a:gd name="T22" fmla="*/ 130 w 166"/>
                <a:gd name="T23" fmla="*/ 188 h 300"/>
                <a:gd name="T24" fmla="*/ 138 w 166"/>
                <a:gd name="T25" fmla="*/ 134 h 300"/>
                <a:gd name="T26" fmla="*/ 144 w 166"/>
                <a:gd name="T27" fmla="*/ 94 h 300"/>
                <a:gd name="T28" fmla="*/ 164 w 166"/>
                <a:gd name="T29" fmla="*/ 60 h 300"/>
                <a:gd name="T30" fmla="*/ 166 w 166"/>
                <a:gd name="T31" fmla="*/ 0 h 300"/>
                <a:gd name="T32" fmla="*/ 136 w 166"/>
                <a:gd name="T33" fmla="*/ 12 h 300"/>
                <a:gd name="T34" fmla="*/ 136 w 166"/>
                <a:gd name="T35" fmla="*/ 12 h 300"/>
                <a:gd name="T36" fmla="*/ 136 w 166"/>
                <a:gd name="T37" fmla="*/ 12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6" h="300">
                  <a:moveTo>
                    <a:pt x="136" y="12"/>
                  </a:moveTo>
                  <a:lnTo>
                    <a:pt x="100" y="0"/>
                  </a:lnTo>
                  <a:lnTo>
                    <a:pt x="78" y="64"/>
                  </a:lnTo>
                  <a:lnTo>
                    <a:pt x="70" y="126"/>
                  </a:lnTo>
                  <a:lnTo>
                    <a:pt x="46" y="184"/>
                  </a:lnTo>
                  <a:lnTo>
                    <a:pt x="58" y="232"/>
                  </a:lnTo>
                  <a:lnTo>
                    <a:pt x="38" y="268"/>
                  </a:lnTo>
                  <a:lnTo>
                    <a:pt x="0" y="300"/>
                  </a:lnTo>
                  <a:lnTo>
                    <a:pt x="160" y="300"/>
                  </a:lnTo>
                  <a:lnTo>
                    <a:pt x="136" y="272"/>
                  </a:lnTo>
                  <a:lnTo>
                    <a:pt x="98" y="234"/>
                  </a:lnTo>
                  <a:lnTo>
                    <a:pt x="130" y="188"/>
                  </a:lnTo>
                  <a:lnTo>
                    <a:pt x="138" y="134"/>
                  </a:lnTo>
                  <a:lnTo>
                    <a:pt x="144" y="94"/>
                  </a:lnTo>
                  <a:lnTo>
                    <a:pt x="164" y="60"/>
                  </a:lnTo>
                  <a:lnTo>
                    <a:pt x="166" y="0"/>
                  </a:lnTo>
                  <a:lnTo>
                    <a:pt x="136" y="12"/>
                  </a:lnTo>
                  <a:lnTo>
                    <a:pt x="136" y="12"/>
                  </a:lnTo>
                  <a:lnTo>
                    <a:pt x="136" y="12"/>
                  </a:lnTo>
                </a:path>
              </a:pathLst>
            </a:custGeom>
            <a:gradFill rotWithShape="0">
              <a:gsLst>
                <a:gs pos="0">
                  <a:schemeClr val="bg2">
                    <a:gamma/>
                    <a:shade val="90980"/>
                    <a:invGamma/>
                  </a:schemeClr>
                </a:gs>
                <a:gs pos="100000">
                  <a:schemeClr val="bg2"/>
                </a:gs>
              </a:gsLst>
              <a:lin ang="2700000" scaled="1"/>
            </a:gradFill>
            <a:ln>
              <a:noFill/>
            </a:ln>
          </p:spPr>
          <p:txBody>
            <a:bodyPr/>
            <a:lstStyle/>
            <a:p>
              <a:pPr eaLnBrk="1" hangingPunct="1">
                <a:defRPr/>
              </a:pPr>
              <a:endParaRPr lang="en-US">
                <a:cs typeface="Arial" charset="0"/>
              </a:endParaRPr>
            </a:p>
          </p:txBody>
        </p:sp>
        <p:sp>
          <p:nvSpPr>
            <p:cNvPr id="12" name="Freeform 12">
              <a:extLst>
                <a:ext uri="{FF2B5EF4-FFF2-40B4-BE49-F238E27FC236}">
                  <a16:creationId xmlns:a16="http://schemas.microsoft.com/office/drawing/2014/main" id="{7060FCE1-D4B4-2CFF-9D51-9C294E1B5E81}"/>
                </a:ext>
              </a:extLst>
            </p:cNvPr>
            <p:cNvSpPr>
              <a:spLocks/>
            </p:cNvSpPr>
            <p:nvPr/>
          </p:nvSpPr>
          <p:spPr bwMode="ltGray">
            <a:xfrm>
              <a:off x="3910" y="4038"/>
              <a:ext cx="237" cy="282"/>
            </a:xfrm>
            <a:custGeom>
              <a:avLst/>
              <a:gdLst>
                <a:gd name="T0" fmla="*/ 201 w 237"/>
                <a:gd name="T1" fmla="*/ 0 h 282"/>
                <a:gd name="T2" fmla="*/ 183 w 237"/>
                <a:gd name="T3" fmla="*/ 0 h 282"/>
                <a:gd name="T4" fmla="*/ 158 w 237"/>
                <a:gd name="T5" fmla="*/ 50 h 282"/>
                <a:gd name="T6" fmla="*/ 148 w 237"/>
                <a:gd name="T7" fmla="*/ 92 h 282"/>
                <a:gd name="T8" fmla="*/ 120 w 237"/>
                <a:gd name="T9" fmla="*/ 144 h 282"/>
                <a:gd name="T10" fmla="*/ 82 w 237"/>
                <a:gd name="T11" fmla="*/ 182 h 282"/>
                <a:gd name="T12" fmla="*/ 60 w 237"/>
                <a:gd name="T13" fmla="*/ 232 h 282"/>
                <a:gd name="T14" fmla="*/ 0 w 237"/>
                <a:gd name="T15" fmla="*/ 282 h 282"/>
                <a:gd name="T16" fmla="*/ 128 w 237"/>
                <a:gd name="T17" fmla="*/ 282 h 282"/>
                <a:gd name="T18" fmla="*/ 154 w 237"/>
                <a:gd name="T19" fmla="*/ 254 h 282"/>
                <a:gd name="T20" fmla="*/ 158 w 237"/>
                <a:gd name="T21" fmla="*/ 196 h 282"/>
                <a:gd name="T22" fmla="*/ 188 w 237"/>
                <a:gd name="T23" fmla="*/ 148 h 282"/>
                <a:gd name="T24" fmla="*/ 196 w 237"/>
                <a:gd name="T25" fmla="*/ 70 h 282"/>
                <a:gd name="T26" fmla="*/ 237 w 237"/>
                <a:gd name="T27" fmla="*/ 0 h 282"/>
                <a:gd name="T28" fmla="*/ 201 w 237"/>
                <a:gd name="T29" fmla="*/ 0 h 282"/>
                <a:gd name="T30" fmla="*/ 201 w 237"/>
                <a:gd name="T31" fmla="*/ 0 h 282"/>
                <a:gd name="T32" fmla="*/ 201 w 237"/>
                <a:gd name="T33" fmla="*/ 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7" h="282">
                  <a:moveTo>
                    <a:pt x="201" y="0"/>
                  </a:moveTo>
                  <a:lnTo>
                    <a:pt x="183" y="0"/>
                  </a:lnTo>
                  <a:lnTo>
                    <a:pt x="158" y="50"/>
                  </a:lnTo>
                  <a:lnTo>
                    <a:pt x="148" y="92"/>
                  </a:lnTo>
                  <a:lnTo>
                    <a:pt x="120" y="144"/>
                  </a:lnTo>
                  <a:lnTo>
                    <a:pt x="82" y="182"/>
                  </a:lnTo>
                  <a:lnTo>
                    <a:pt x="60" y="232"/>
                  </a:lnTo>
                  <a:lnTo>
                    <a:pt x="0" y="282"/>
                  </a:lnTo>
                  <a:lnTo>
                    <a:pt x="128" y="282"/>
                  </a:lnTo>
                  <a:lnTo>
                    <a:pt x="154" y="254"/>
                  </a:lnTo>
                  <a:lnTo>
                    <a:pt x="158" y="196"/>
                  </a:lnTo>
                  <a:lnTo>
                    <a:pt x="188" y="148"/>
                  </a:lnTo>
                  <a:lnTo>
                    <a:pt x="196" y="70"/>
                  </a:lnTo>
                  <a:lnTo>
                    <a:pt x="237" y="0"/>
                  </a:lnTo>
                  <a:lnTo>
                    <a:pt x="201" y="0"/>
                  </a:lnTo>
                  <a:lnTo>
                    <a:pt x="201" y="0"/>
                  </a:lnTo>
                  <a:lnTo>
                    <a:pt x="201" y="0"/>
                  </a:lnTo>
                </a:path>
              </a:pathLst>
            </a:custGeom>
            <a:gradFill rotWithShape="0">
              <a:gsLst>
                <a:gs pos="0">
                  <a:schemeClr val="bg2">
                    <a:gamma/>
                    <a:shade val="90980"/>
                    <a:invGamma/>
                  </a:schemeClr>
                </a:gs>
                <a:gs pos="100000">
                  <a:schemeClr val="bg2"/>
                </a:gs>
              </a:gsLst>
              <a:lin ang="2700000" scaled="1"/>
            </a:gradFill>
            <a:ln>
              <a:noFill/>
            </a:ln>
          </p:spPr>
          <p:txBody>
            <a:bodyPr/>
            <a:lstStyle/>
            <a:p>
              <a:pPr eaLnBrk="1" hangingPunct="1">
                <a:defRPr/>
              </a:pPr>
              <a:endParaRPr lang="en-US">
                <a:cs typeface="Arial" charset="0"/>
              </a:endParaRPr>
            </a:p>
          </p:txBody>
        </p:sp>
        <p:sp>
          <p:nvSpPr>
            <p:cNvPr id="13" name="Freeform 13">
              <a:extLst>
                <a:ext uri="{FF2B5EF4-FFF2-40B4-BE49-F238E27FC236}">
                  <a16:creationId xmlns:a16="http://schemas.microsoft.com/office/drawing/2014/main" id="{3C0DE25A-271C-6202-A103-CB1A577611C5}"/>
                </a:ext>
              </a:extLst>
            </p:cNvPr>
            <p:cNvSpPr>
              <a:spLocks/>
            </p:cNvSpPr>
            <p:nvPr/>
          </p:nvSpPr>
          <p:spPr bwMode="ltGray">
            <a:xfrm>
              <a:off x="3674" y="4086"/>
              <a:ext cx="196" cy="234"/>
            </a:xfrm>
            <a:custGeom>
              <a:avLst/>
              <a:gdLst>
                <a:gd name="T0" fmla="*/ 167 w 196"/>
                <a:gd name="T1" fmla="*/ 54 h 234"/>
                <a:gd name="T2" fmla="*/ 113 w 196"/>
                <a:gd name="T3" fmla="*/ 24 h 234"/>
                <a:gd name="T4" fmla="*/ 83 w 196"/>
                <a:gd name="T5" fmla="*/ 0 h 234"/>
                <a:gd name="T6" fmla="*/ 80 w 196"/>
                <a:gd name="T7" fmla="*/ 62 h 234"/>
                <a:gd name="T8" fmla="*/ 58 w 196"/>
                <a:gd name="T9" fmla="*/ 100 h 234"/>
                <a:gd name="T10" fmla="*/ 54 w 196"/>
                <a:gd name="T11" fmla="*/ 160 h 234"/>
                <a:gd name="T12" fmla="*/ 36 w 196"/>
                <a:gd name="T13" fmla="*/ 202 h 234"/>
                <a:gd name="T14" fmla="*/ 0 w 196"/>
                <a:gd name="T15" fmla="*/ 234 h 234"/>
                <a:gd name="T16" fmla="*/ 146 w 196"/>
                <a:gd name="T17" fmla="*/ 234 h 234"/>
                <a:gd name="T18" fmla="*/ 170 w 196"/>
                <a:gd name="T19" fmla="*/ 198 h 234"/>
                <a:gd name="T20" fmla="*/ 158 w 196"/>
                <a:gd name="T21" fmla="*/ 138 h 234"/>
                <a:gd name="T22" fmla="*/ 196 w 196"/>
                <a:gd name="T23" fmla="*/ 100 h 234"/>
                <a:gd name="T24" fmla="*/ 191 w 196"/>
                <a:gd name="T25" fmla="*/ 54 h 234"/>
                <a:gd name="T26" fmla="*/ 167 w 196"/>
                <a:gd name="T27" fmla="*/ 54 h 234"/>
                <a:gd name="T28" fmla="*/ 167 w 196"/>
                <a:gd name="T29" fmla="*/ 54 h 234"/>
                <a:gd name="T30" fmla="*/ 167 w 196"/>
                <a:gd name="T31" fmla="*/ 5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6" h="234">
                  <a:moveTo>
                    <a:pt x="167" y="54"/>
                  </a:moveTo>
                  <a:lnTo>
                    <a:pt x="113" y="24"/>
                  </a:lnTo>
                  <a:lnTo>
                    <a:pt x="83" y="0"/>
                  </a:lnTo>
                  <a:lnTo>
                    <a:pt x="80" y="62"/>
                  </a:lnTo>
                  <a:lnTo>
                    <a:pt x="58" y="100"/>
                  </a:lnTo>
                  <a:lnTo>
                    <a:pt x="54" y="160"/>
                  </a:lnTo>
                  <a:lnTo>
                    <a:pt x="36" y="202"/>
                  </a:lnTo>
                  <a:lnTo>
                    <a:pt x="0" y="234"/>
                  </a:lnTo>
                  <a:lnTo>
                    <a:pt x="146" y="234"/>
                  </a:lnTo>
                  <a:lnTo>
                    <a:pt x="170" y="198"/>
                  </a:lnTo>
                  <a:lnTo>
                    <a:pt x="158" y="138"/>
                  </a:lnTo>
                  <a:lnTo>
                    <a:pt x="196" y="100"/>
                  </a:lnTo>
                  <a:lnTo>
                    <a:pt x="191" y="54"/>
                  </a:lnTo>
                  <a:lnTo>
                    <a:pt x="167" y="54"/>
                  </a:lnTo>
                  <a:lnTo>
                    <a:pt x="167" y="54"/>
                  </a:lnTo>
                  <a:lnTo>
                    <a:pt x="167" y="54"/>
                  </a:lnTo>
                </a:path>
              </a:pathLst>
            </a:custGeom>
            <a:gradFill rotWithShape="0">
              <a:gsLst>
                <a:gs pos="0">
                  <a:schemeClr val="bg2">
                    <a:gamma/>
                    <a:shade val="90980"/>
                    <a:invGamma/>
                  </a:schemeClr>
                </a:gs>
                <a:gs pos="100000">
                  <a:schemeClr val="bg2"/>
                </a:gs>
              </a:gsLst>
              <a:lin ang="2700000" scaled="1"/>
            </a:gradFill>
            <a:ln>
              <a:noFill/>
            </a:ln>
          </p:spPr>
          <p:txBody>
            <a:bodyPr/>
            <a:lstStyle/>
            <a:p>
              <a:pPr eaLnBrk="1" hangingPunct="1">
                <a:defRPr/>
              </a:pPr>
              <a:endParaRPr lang="en-US">
                <a:cs typeface="Arial" charset="0"/>
              </a:endParaRPr>
            </a:p>
          </p:txBody>
        </p:sp>
        <p:sp>
          <p:nvSpPr>
            <p:cNvPr id="14" name="Freeform 14">
              <a:extLst>
                <a:ext uri="{FF2B5EF4-FFF2-40B4-BE49-F238E27FC236}">
                  <a16:creationId xmlns:a16="http://schemas.microsoft.com/office/drawing/2014/main" id="{A7EBEF3E-205F-EBF2-6647-D0555FCD0983}"/>
                </a:ext>
              </a:extLst>
            </p:cNvPr>
            <p:cNvSpPr>
              <a:spLocks/>
            </p:cNvSpPr>
            <p:nvPr/>
          </p:nvSpPr>
          <p:spPr bwMode="ltGray">
            <a:xfrm>
              <a:off x="3476" y="4068"/>
              <a:ext cx="190" cy="252"/>
            </a:xfrm>
            <a:custGeom>
              <a:avLst/>
              <a:gdLst>
                <a:gd name="T0" fmla="*/ 190 w 190"/>
                <a:gd name="T1" fmla="*/ 0 h 252"/>
                <a:gd name="T2" fmla="*/ 166 w 190"/>
                <a:gd name="T3" fmla="*/ 0 h 252"/>
                <a:gd name="T4" fmla="*/ 158 w 190"/>
                <a:gd name="T5" fmla="*/ 38 h 252"/>
                <a:gd name="T6" fmla="*/ 138 w 190"/>
                <a:gd name="T7" fmla="*/ 120 h 252"/>
                <a:gd name="T8" fmla="*/ 94 w 190"/>
                <a:gd name="T9" fmla="*/ 180 h 252"/>
                <a:gd name="T10" fmla="*/ 62 w 190"/>
                <a:gd name="T11" fmla="*/ 234 h 252"/>
                <a:gd name="T12" fmla="*/ 0 w 190"/>
                <a:gd name="T13" fmla="*/ 252 h 252"/>
                <a:gd name="T14" fmla="*/ 128 w 190"/>
                <a:gd name="T15" fmla="*/ 252 h 252"/>
                <a:gd name="T16" fmla="*/ 142 w 190"/>
                <a:gd name="T17" fmla="*/ 188 h 252"/>
                <a:gd name="T18" fmla="*/ 186 w 190"/>
                <a:gd name="T19" fmla="*/ 90 h 252"/>
                <a:gd name="T20" fmla="*/ 190 w 190"/>
                <a:gd name="T21" fmla="*/ 38 h 252"/>
                <a:gd name="T22" fmla="*/ 190 w 190"/>
                <a:gd name="T23" fmla="*/ 0 h 252"/>
                <a:gd name="T24" fmla="*/ 190 w 190"/>
                <a:gd name="T25" fmla="*/ 0 h 252"/>
                <a:gd name="T26" fmla="*/ 190 w 190"/>
                <a:gd name="T27" fmla="*/ 0 h 252"/>
                <a:gd name="T28" fmla="*/ 190 w 190"/>
                <a:gd name="T29"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 h="252">
                  <a:moveTo>
                    <a:pt x="190" y="0"/>
                  </a:moveTo>
                  <a:lnTo>
                    <a:pt x="166" y="0"/>
                  </a:lnTo>
                  <a:lnTo>
                    <a:pt x="158" y="38"/>
                  </a:lnTo>
                  <a:lnTo>
                    <a:pt x="138" y="120"/>
                  </a:lnTo>
                  <a:lnTo>
                    <a:pt x="94" y="180"/>
                  </a:lnTo>
                  <a:lnTo>
                    <a:pt x="62" y="234"/>
                  </a:lnTo>
                  <a:lnTo>
                    <a:pt x="0" y="252"/>
                  </a:lnTo>
                  <a:lnTo>
                    <a:pt x="128" y="252"/>
                  </a:lnTo>
                  <a:lnTo>
                    <a:pt x="142" y="188"/>
                  </a:lnTo>
                  <a:lnTo>
                    <a:pt x="186" y="90"/>
                  </a:lnTo>
                  <a:lnTo>
                    <a:pt x="190" y="38"/>
                  </a:lnTo>
                  <a:lnTo>
                    <a:pt x="190" y="0"/>
                  </a:lnTo>
                  <a:lnTo>
                    <a:pt x="190" y="0"/>
                  </a:lnTo>
                  <a:lnTo>
                    <a:pt x="190" y="0"/>
                  </a:lnTo>
                  <a:lnTo>
                    <a:pt x="190" y="0"/>
                  </a:lnTo>
                </a:path>
              </a:pathLst>
            </a:custGeom>
            <a:gradFill rotWithShape="0">
              <a:gsLst>
                <a:gs pos="0">
                  <a:schemeClr val="bg2">
                    <a:gamma/>
                    <a:shade val="90980"/>
                    <a:invGamma/>
                  </a:schemeClr>
                </a:gs>
                <a:gs pos="100000">
                  <a:schemeClr val="bg2"/>
                </a:gs>
              </a:gsLst>
              <a:lin ang="2700000" scaled="1"/>
            </a:gradFill>
            <a:ln>
              <a:noFill/>
            </a:ln>
          </p:spPr>
          <p:txBody>
            <a:bodyPr/>
            <a:lstStyle/>
            <a:p>
              <a:pPr eaLnBrk="1" hangingPunct="1">
                <a:defRPr/>
              </a:pPr>
              <a:endParaRPr lang="en-US">
                <a:cs typeface="Arial" charset="0"/>
              </a:endParaRPr>
            </a:p>
          </p:txBody>
        </p:sp>
        <p:sp>
          <p:nvSpPr>
            <p:cNvPr id="15" name="Freeform 15">
              <a:extLst>
                <a:ext uri="{FF2B5EF4-FFF2-40B4-BE49-F238E27FC236}">
                  <a16:creationId xmlns:a16="http://schemas.microsoft.com/office/drawing/2014/main" id="{034757B4-86F0-A9B6-26CA-BB0374AE0C6B}"/>
                </a:ext>
              </a:extLst>
            </p:cNvPr>
            <p:cNvSpPr>
              <a:spLocks/>
            </p:cNvSpPr>
            <p:nvPr/>
          </p:nvSpPr>
          <p:spPr bwMode="ltGray">
            <a:xfrm>
              <a:off x="3170" y="4188"/>
              <a:ext cx="230" cy="132"/>
            </a:xfrm>
            <a:custGeom>
              <a:avLst/>
              <a:gdLst>
                <a:gd name="T0" fmla="*/ 197 w 230"/>
                <a:gd name="T1" fmla="*/ 0 h 132"/>
                <a:gd name="T2" fmla="*/ 191 w 230"/>
                <a:gd name="T3" fmla="*/ 0 h 132"/>
                <a:gd name="T4" fmla="*/ 185 w 230"/>
                <a:gd name="T5" fmla="*/ 0 h 132"/>
                <a:gd name="T6" fmla="*/ 173 w 230"/>
                <a:gd name="T7" fmla="*/ 0 h 132"/>
                <a:gd name="T8" fmla="*/ 161 w 230"/>
                <a:gd name="T9" fmla="*/ 0 h 132"/>
                <a:gd name="T10" fmla="*/ 155 w 230"/>
                <a:gd name="T11" fmla="*/ 0 h 132"/>
                <a:gd name="T12" fmla="*/ 138 w 230"/>
                <a:gd name="T13" fmla="*/ 6 h 132"/>
                <a:gd name="T14" fmla="*/ 132 w 230"/>
                <a:gd name="T15" fmla="*/ 6 h 132"/>
                <a:gd name="T16" fmla="*/ 35 w 230"/>
                <a:gd name="T17" fmla="*/ 18 h 132"/>
                <a:gd name="T18" fmla="*/ 11 w 230"/>
                <a:gd name="T19" fmla="*/ 30 h 132"/>
                <a:gd name="T20" fmla="*/ 23 w 230"/>
                <a:gd name="T21" fmla="*/ 54 h 132"/>
                <a:gd name="T22" fmla="*/ 0 w 230"/>
                <a:gd name="T23" fmla="*/ 100 h 132"/>
                <a:gd name="T24" fmla="*/ 0 w 230"/>
                <a:gd name="T25" fmla="*/ 132 h 132"/>
                <a:gd name="T26" fmla="*/ 162 w 230"/>
                <a:gd name="T27" fmla="*/ 132 h 132"/>
                <a:gd name="T28" fmla="*/ 204 w 230"/>
                <a:gd name="T29" fmla="*/ 88 h 132"/>
                <a:gd name="T30" fmla="*/ 230 w 230"/>
                <a:gd name="T31" fmla="*/ 46 h 132"/>
                <a:gd name="T32" fmla="*/ 214 w 230"/>
                <a:gd name="T33" fmla="*/ 24 h 132"/>
                <a:gd name="T34" fmla="*/ 215 w 230"/>
                <a:gd name="T35" fmla="*/ 0 h 132"/>
                <a:gd name="T36" fmla="*/ 209 w 230"/>
                <a:gd name="T37" fmla="*/ 0 h 132"/>
                <a:gd name="T38" fmla="*/ 203 w 230"/>
                <a:gd name="T39" fmla="*/ 0 h 132"/>
                <a:gd name="T40" fmla="*/ 203 w 230"/>
                <a:gd name="T41" fmla="*/ 0 h 132"/>
                <a:gd name="T42" fmla="*/ 197 w 230"/>
                <a:gd name="T43" fmla="*/ 0 h 132"/>
                <a:gd name="T44" fmla="*/ 197 w 230"/>
                <a:gd name="T45" fmla="*/ 0 h 132"/>
                <a:gd name="T46" fmla="*/ 197 w 230"/>
                <a:gd name="T47"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0" h="132">
                  <a:moveTo>
                    <a:pt x="197" y="0"/>
                  </a:moveTo>
                  <a:lnTo>
                    <a:pt x="191" y="0"/>
                  </a:lnTo>
                  <a:lnTo>
                    <a:pt x="185" y="0"/>
                  </a:lnTo>
                  <a:lnTo>
                    <a:pt x="173" y="0"/>
                  </a:lnTo>
                  <a:lnTo>
                    <a:pt x="161" y="0"/>
                  </a:lnTo>
                  <a:lnTo>
                    <a:pt x="155" y="0"/>
                  </a:lnTo>
                  <a:lnTo>
                    <a:pt x="138" y="6"/>
                  </a:lnTo>
                  <a:lnTo>
                    <a:pt x="132" y="6"/>
                  </a:lnTo>
                  <a:lnTo>
                    <a:pt x="35" y="18"/>
                  </a:lnTo>
                  <a:lnTo>
                    <a:pt x="11" y="30"/>
                  </a:lnTo>
                  <a:lnTo>
                    <a:pt x="23" y="54"/>
                  </a:lnTo>
                  <a:lnTo>
                    <a:pt x="0" y="100"/>
                  </a:lnTo>
                  <a:lnTo>
                    <a:pt x="0" y="132"/>
                  </a:lnTo>
                  <a:lnTo>
                    <a:pt x="162" y="132"/>
                  </a:lnTo>
                  <a:lnTo>
                    <a:pt x="204" y="88"/>
                  </a:lnTo>
                  <a:lnTo>
                    <a:pt x="230" y="46"/>
                  </a:lnTo>
                  <a:lnTo>
                    <a:pt x="214" y="24"/>
                  </a:lnTo>
                  <a:lnTo>
                    <a:pt x="215" y="0"/>
                  </a:lnTo>
                  <a:lnTo>
                    <a:pt x="209" y="0"/>
                  </a:lnTo>
                  <a:lnTo>
                    <a:pt x="203" y="0"/>
                  </a:lnTo>
                  <a:lnTo>
                    <a:pt x="203" y="0"/>
                  </a:lnTo>
                  <a:lnTo>
                    <a:pt x="197" y="0"/>
                  </a:lnTo>
                  <a:lnTo>
                    <a:pt x="197" y="0"/>
                  </a:lnTo>
                  <a:lnTo>
                    <a:pt x="197" y="0"/>
                  </a:lnTo>
                </a:path>
              </a:pathLst>
            </a:custGeom>
            <a:gradFill rotWithShape="0">
              <a:gsLst>
                <a:gs pos="0">
                  <a:schemeClr val="bg2">
                    <a:gamma/>
                    <a:shade val="90980"/>
                    <a:invGamma/>
                  </a:schemeClr>
                </a:gs>
                <a:gs pos="100000">
                  <a:schemeClr val="bg2"/>
                </a:gs>
              </a:gsLst>
              <a:lin ang="2700000" scaled="1"/>
            </a:gradFill>
            <a:ln>
              <a:noFill/>
            </a:ln>
          </p:spPr>
          <p:txBody>
            <a:bodyPr/>
            <a:lstStyle/>
            <a:p>
              <a:pPr eaLnBrk="1" hangingPunct="1">
                <a:defRPr/>
              </a:pPr>
              <a:endParaRPr lang="en-US">
                <a:cs typeface="Arial" charset="0"/>
              </a:endParaRPr>
            </a:p>
          </p:txBody>
        </p:sp>
        <p:sp>
          <p:nvSpPr>
            <p:cNvPr id="16" name="Freeform 16">
              <a:extLst>
                <a:ext uri="{FF2B5EF4-FFF2-40B4-BE49-F238E27FC236}">
                  <a16:creationId xmlns:a16="http://schemas.microsoft.com/office/drawing/2014/main" id="{BCF4037B-C8A0-D08B-2824-0315835B640C}"/>
                </a:ext>
              </a:extLst>
            </p:cNvPr>
            <p:cNvSpPr>
              <a:spLocks/>
            </p:cNvSpPr>
            <p:nvPr/>
          </p:nvSpPr>
          <p:spPr bwMode="ltGray">
            <a:xfrm>
              <a:off x="3044" y="4218"/>
              <a:ext cx="89" cy="102"/>
            </a:xfrm>
            <a:custGeom>
              <a:avLst/>
              <a:gdLst>
                <a:gd name="T0" fmla="*/ 71 w 89"/>
                <a:gd name="T1" fmla="*/ 0 h 102"/>
                <a:gd name="T2" fmla="*/ 66 w 89"/>
                <a:gd name="T3" fmla="*/ 48 h 102"/>
                <a:gd name="T4" fmla="*/ 30 w 89"/>
                <a:gd name="T5" fmla="*/ 72 h 102"/>
                <a:gd name="T6" fmla="*/ 0 w 89"/>
                <a:gd name="T7" fmla="*/ 102 h 102"/>
                <a:gd name="T8" fmla="*/ 66 w 89"/>
                <a:gd name="T9" fmla="*/ 102 h 102"/>
                <a:gd name="T10" fmla="*/ 88 w 89"/>
                <a:gd name="T11" fmla="*/ 56 h 102"/>
                <a:gd name="T12" fmla="*/ 89 w 89"/>
                <a:gd name="T13" fmla="*/ 6 h 102"/>
                <a:gd name="T14" fmla="*/ 71 w 89"/>
                <a:gd name="T15" fmla="*/ 0 h 102"/>
                <a:gd name="T16" fmla="*/ 71 w 89"/>
                <a:gd name="T17" fmla="*/ 0 h 102"/>
                <a:gd name="T18" fmla="*/ 71 w 89"/>
                <a:gd name="T1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102">
                  <a:moveTo>
                    <a:pt x="71" y="0"/>
                  </a:moveTo>
                  <a:lnTo>
                    <a:pt x="66" y="48"/>
                  </a:lnTo>
                  <a:lnTo>
                    <a:pt x="30" y="72"/>
                  </a:lnTo>
                  <a:lnTo>
                    <a:pt x="0" y="102"/>
                  </a:lnTo>
                  <a:lnTo>
                    <a:pt x="66" y="102"/>
                  </a:lnTo>
                  <a:lnTo>
                    <a:pt x="88" y="56"/>
                  </a:lnTo>
                  <a:lnTo>
                    <a:pt x="89" y="6"/>
                  </a:lnTo>
                  <a:lnTo>
                    <a:pt x="71" y="0"/>
                  </a:lnTo>
                  <a:lnTo>
                    <a:pt x="71" y="0"/>
                  </a:lnTo>
                  <a:lnTo>
                    <a:pt x="71" y="0"/>
                  </a:lnTo>
                </a:path>
              </a:pathLst>
            </a:custGeom>
            <a:gradFill rotWithShape="0">
              <a:gsLst>
                <a:gs pos="0">
                  <a:schemeClr val="bg2">
                    <a:gamma/>
                    <a:shade val="90980"/>
                    <a:invGamma/>
                  </a:schemeClr>
                </a:gs>
                <a:gs pos="100000">
                  <a:schemeClr val="bg2"/>
                </a:gs>
              </a:gsLst>
              <a:lin ang="2700000" scaled="1"/>
            </a:gradFill>
            <a:ln>
              <a:noFill/>
            </a:ln>
          </p:spPr>
          <p:txBody>
            <a:bodyPr/>
            <a:lstStyle/>
            <a:p>
              <a:pPr eaLnBrk="1" hangingPunct="1">
                <a:defRPr/>
              </a:pPr>
              <a:endParaRPr lang="en-US">
                <a:cs typeface="Arial" charset="0"/>
              </a:endParaRPr>
            </a:p>
          </p:txBody>
        </p:sp>
        <p:sp>
          <p:nvSpPr>
            <p:cNvPr id="17" name="Freeform 17">
              <a:extLst>
                <a:ext uri="{FF2B5EF4-FFF2-40B4-BE49-F238E27FC236}">
                  <a16:creationId xmlns:a16="http://schemas.microsoft.com/office/drawing/2014/main" id="{0D7D4E86-1FAF-1ACE-C472-7AB066278FBA}"/>
                </a:ext>
              </a:extLst>
            </p:cNvPr>
            <p:cNvSpPr>
              <a:spLocks/>
            </p:cNvSpPr>
            <p:nvPr/>
          </p:nvSpPr>
          <p:spPr bwMode="ltGray">
            <a:xfrm>
              <a:off x="5482" y="3367"/>
              <a:ext cx="278" cy="953"/>
            </a:xfrm>
            <a:custGeom>
              <a:avLst/>
              <a:gdLst>
                <a:gd name="T0" fmla="*/ 278 w 278"/>
                <a:gd name="T1" fmla="*/ 24 h 953"/>
                <a:gd name="T2" fmla="*/ 272 w 278"/>
                <a:gd name="T3" fmla="*/ 24 h 953"/>
                <a:gd name="T4" fmla="*/ 272 w 278"/>
                <a:gd name="T5" fmla="*/ 18 h 953"/>
                <a:gd name="T6" fmla="*/ 266 w 278"/>
                <a:gd name="T7" fmla="*/ 18 h 953"/>
                <a:gd name="T8" fmla="*/ 254 w 278"/>
                <a:gd name="T9" fmla="*/ 12 h 953"/>
                <a:gd name="T10" fmla="*/ 236 w 278"/>
                <a:gd name="T11" fmla="*/ 6 h 953"/>
                <a:gd name="T12" fmla="*/ 212 w 278"/>
                <a:gd name="T13" fmla="*/ 0 h 953"/>
                <a:gd name="T14" fmla="*/ 206 w 278"/>
                <a:gd name="T15" fmla="*/ 6 h 953"/>
                <a:gd name="T16" fmla="*/ 198 w 278"/>
                <a:gd name="T17" fmla="*/ 129 h 953"/>
                <a:gd name="T18" fmla="*/ 184 w 278"/>
                <a:gd name="T19" fmla="*/ 209 h 953"/>
                <a:gd name="T20" fmla="*/ 182 w 278"/>
                <a:gd name="T21" fmla="*/ 249 h 953"/>
                <a:gd name="T22" fmla="*/ 200 w 278"/>
                <a:gd name="T23" fmla="*/ 339 h 953"/>
                <a:gd name="T24" fmla="*/ 186 w 278"/>
                <a:gd name="T25" fmla="*/ 481 h 953"/>
                <a:gd name="T26" fmla="*/ 176 w 278"/>
                <a:gd name="T27" fmla="*/ 521 h 953"/>
                <a:gd name="T28" fmla="*/ 156 w 278"/>
                <a:gd name="T29" fmla="*/ 601 h 953"/>
                <a:gd name="T30" fmla="*/ 172 w 278"/>
                <a:gd name="T31" fmla="*/ 681 h 953"/>
                <a:gd name="T32" fmla="*/ 138 w 278"/>
                <a:gd name="T33" fmla="*/ 765 h 953"/>
                <a:gd name="T34" fmla="*/ 96 w 278"/>
                <a:gd name="T35" fmla="*/ 847 h 953"/>
                <a:gd name="T36" fmla="*/ 50 w 278"/>
                <a:gd name="T37" fmla="*/ 899 h 953"/>
                <a:gd name="T38" fmla="*/ 0 w 278"/>
                <a:gd name="T39" fmla="*/ 953 h 953"/>
                <a:gd name="T40" fmla="*/ 278 w 278"/>
                <a:gd name="T41" fmla="*/ 953 h 953"/>
                <a:gd name="T42" fmla="*/ 278 w 278"/>
                <a:gd name="T43" fmla="*/ 24 h 953"/>
                <a:gd name="T44" fmla="*/ 278 w 278"/>
                <a:gd name="T45" fmla="*/ 24 h 953"/>
                <a:gd name="T46" fmla="*/ 278 w 278"/>
                <a:gd name="T47" fmla="*/ 24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8" h="953">
                  <a:moveTo>
                    <a:pt x="278" y="24"/>
                  </a:moveTo>
                  <a:lnTo>
                    <a:pt x="272" y="24"/>
                  </a:lnTo>
                  <a:lnTo>
                    <a:pt x="272" y="18"/>
                  </a:lnTo>
                  <a:lnTo>
                    <a:pt x="266" y="18"/>
                  </a:lnTo>
                  <a:lnTo>
                    <a:pt x="254" y="12"/>
                  </a:lnTo>
                  <a:lnTo>
                    <a:pt x="236" y="6"/>
                  </a:lnTo>
                  <a:lnTo>
                    <a:pt x="212" y="0"/>
                  </a:lnTo>
                  <a:lnTo>
                    <a:pt x="206" y="6"/>
                  </a:lnTo>
                  <a:lnTo>
                    <a:pt x="198" y="129"/>
                  </a:lnTo>
                  <a:lnTo>
                    <a:pt x="184" y="209"/>
                  </a:lnTo>
                  <a:lnTo>
                    <a:pt x="182" y="249"/>
                  </a:lnTo>
                  <a:lnTo>
                    <a:pt x="200" y="339"/>
                  </a:lnTo>
                  <a:lnTo>
                    <a:pt x="186" y="481"/>
                  </a:lnTo>
                  <a:lnTo>
                    <a:pt x="176" y="521"/>
                  </a:lnTo>
                  <a:lnTo>
                    <a:pt x="156" y="601"/>
                  </a:lnTo>
                  <a:lnTo>
                    <a:pt x="172" y="681"/>
                  </a:lnTo>
                  <a:lnTo>
                    <a:pt x="138" y="765"/>
                  </a:lnTo>
                  <a:lnTo>
                    <a:pt x="96" y="847"/>
                  </a:lnTo>
                  <a:lnTo>
                    <a:pt x="50" y="899"/>
                  </a:lnTo>
                  <a:lnTo>
                    <a:pt x="0" y="953"/>
                  </a:lnTo>
                  <a:lnTo>
                    <a:pt x="278" y="953"/>
                  </a:lnTo>
                  <a:lnTo>
                    <a:pt x="278" y="24"/>
                  </a:lnTo>
                  <a:lnTo>
                    <a:pt x="278" y="24"/>
                  </a:lnTo>
                  <a:lnTo>
                    <a:pt x="278" y="24"/>
                  </a:lnTo>
                </a:path>
              </a:pathLst>
            </a:custGeom>
            <a:gradFill rotWithShape="0">
              <a:gsLst>
                <a:gs pos="0">
                  <a:schemeClr val="bg2">
                    <a:gamma/>
                    <a:shade val="90980"/>
                    <a:invGamma/>
                  </a:schemeClr>
                </a:gs>
                <a:gs pos="100000">
                  <a:schemeClr val="bg2"/>
                </a:gs>
              </a:gsLst>
              <a:lin ang="2700000" scaled="1"/>
            </a:gradFill>
            <a:ln>
              <a:noFill/>
            </a:ln>
          </p:spPr>
          <p:txBody>
            <a:bodyPr/>
            <a:lstStyle/>
            <a:p>
              <a:pPr eaLnBrk="1" hangingPunct="1">
                <a:defRPr/>
              </a:pPr>
              <a:endParaRPr lang="en-US">
                <a:cs typeface="Arial" charset="0"/>
              </a:endParaRPr>
            </a:p>
          </p:txBody>
        </p:sp>
      </p:grpSp>
      <p:sp>
        <p:nvSpPr>
          <p:cNvPr id="15378" name="Rectangle 18"/>
          <p:cNvSpPr>
            <a:spLocks noGrp="1" noChangeArrowheads="1"/>
          </p:cNvSpPr>
          <p:nvPr>
            <p:ph type="ctrTitle" sz="quarter"/>
          </p:nvPr>
        </p:nvSpPr>
        <p:spPr>
          <a:xfrm>
            <a:off x="685800" y="1600200"/>
            <a:ext cx="7772400" cy="1828800"/>
          </a:xfrm>
        </p:spPr>
        <p:txBody>
          <a:bodyPr anchor="b"/>
          <a:lstStyle>
            <a:lvl1pPr>
              <a:defRPr sz="5700"/>
            </a:lvl1pPr>
          </a:lstStyle>
          <a:p>
            <a:pPr lvl="0"/>
            <a:r>
              <a:rPr lang="en-US" altLang="en-US" noProof="0"/>
              <a:t>Click to edit Master title style</a:t>
            </a:r>
          </a:p>
        </p:txBody>
      </p:sp>
      <p:sp>
        <p:nvSpPr>
          <p:cNvPr id="15379" name="Rectangle 19"/>
          <p:cNvSpPr>
            <a:spLocks noGrp="1" noChangeArrowheads="1"/>
          </p:cNvSpPr>
          <p:nvPr>
            <p:ph type="subTitle" sz="quarter" idx="1"/>
          </p:nvPr>
        </p:nvSpPr>
        <p:spPr>
          <a:xfrm>
            <a:off x="1371600" y="3733800"/>
            <a:ext cx="6400800" cy="1752600"/>
          </a:xfrm>
        </p:spPr>
        <p:txBody>
          <a:bodyPr/>
          <a:lstStyle>
            <a:lvl1pPr marL="0" indent="0" algn="ctr">
              <a:buFont typeface="Wingdings" pitchFamily="2" charset="2"/>
              <a:buNone/>
              <a:defRPr sz="3600"/>
            </a:lvl1pPr>
          </a:lstStyle>
          <a:p>
            <a:pPr lvl="0"/>
            <a:r>
              <a:rPr lang="en-US" altLang="en-US" noProof="0"/>
              <a:t>Click to edit Master subtitle style</a:t>
            </a:r>
          </a:p>
        </p:txBody>
      </p:sp>
      <p:sp>
        <p:nvSpPr>
          <p:cNvPr id="18" name="Rectangle 20">
            <a:extLst>
              <a:ext uri="{FF2B5EF4-FFF2-40B4-BE49-F238E27FC236}">
                <a16:creationId xmlns:a16="http://schemas.microsoft.com/office/drawing/2014/main" id="{11E9118D-C657-FC1F-5B81-F6E26ACE5B6A}"/>
              </a:ext>
            </a:extLst>
          </p:cNvPr>
          <p:cNvSpPr>
            <a:spLocks noGrp="1" noChangeArrowheads="1"/>
          </p:cNvSpPr>
          <p:nvPr>
            <p:ph type="dt" sz="quarter" idx="10"/>
          </p:nvPr>
        </p:nvSpPr>
        <p:spPr/>
        <p:txBody>
          <a:bodyPr/>
          <a:lstStyle>
            <a:lvl1pPr>
              <a:defRPr/>
            </a:lvl1pPr>
          </a:lstStyle>
          <a:p>
            <a:pPr>
              <a:defRPr/>
            </a:pPr>
            <a:endParaRPr lang="en-US" altLang="en-US"/>
          </a:p>
        </p:txBody>
      </p:sp>
      <p:sp>
        <p:nvSpPr>
          <p:cNvPr id="19" name="Rectangle 21">
            <a:extLst>
              <a:ext uri="{FF2B5EF4-FFF2-40B4-BE49-F238E27FC236}">
                <a16:creationId xmlns:a16="http://schemas.microsoft.com/office/drawing/2014/main" id="{D9D32E24-89CF-1463-94BC-FA7150A46B96}"/>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20" name="Rectangle 22">
            <a:extLst>
              <a:ext uri="{FF2B5EF4-FFF2-40B4-BE49-F238E27FC236}">
                <a16:creationId xmlns:a16="http://schemas.microsoft.com/office/drawing/2014/main" id="{5A361EF7-C4CB-9A71-1EEC-9C15EF63ED25}"/>
              </a:ext>
            </a:extLst>
          </p:cNvPr>
          <p:cNvSpPr>
            <a:spLocks noGrp="1" noChangeArrowheads="1"/>
          </p:cNvSpPr>
          <p:nvPr>
            <p:ph type="sldNum" sz="quarter" idx="12"/>
          </p:nvPr>
        </p:nvSpPr>
        <p:spPr/>
        <p:txBody>
          <a:bodyPr/>
          <a:lstStyle>
            <a:lvl1pPr>
              <a:defRPr/>
            </a:lvl1pPr>
          </a:lstStyle>
          <a:p>
            <a:pPr>
              <a:defRPr/>
            </a:pPr>
            <a:fld id="{70403A55-6240-421B-A44F-ABDDFF7A1128}" type="slidenum">
              <a:rPr lang="en-US" altLang="en-US"/>
              <a:pPr>
                <a:defRPr/>
              </a:pPr>
              <a:t>‹#›</a:t>
            </a:fld>
            <a:endParaRPr lang="en-US" altLang="en-US"/>
          </a:p>
        </p:txBody>
      </p:sp>
    </p:spTree>
    <p:extLst>
      <p:ext uri="{BB962C8B-B14F-4D97-AF65-F5344CB8AC3E}">
        <p14:creationId xmlns:p14="http://schemas.microsoft.com/office/powerpoint/2010/main" val="19213390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9">
            <a:extLst>
              <a:ext uri="{FF2B5EF4-FFF2-40B4-BE49-F238E27FC236}">
                <a16:creationId xmlns:a16="http://schemas.microsoft.com/office/drawing/2014/main" id="{1B55F907-7C1A-6652-FB8D-4BC0D6FC7FE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20">
            <a:extLst>
              <a:ext uri="{FF2B5EF4-FFF2-40B4-BE49-F238E27FC236}">
                <a16:creationId xmlns:a16="http://schemas.microsoft.com/office/drawing/2014/main" id="{BC188419-4B06-FF7D-4F67-F4ED1B5EA1A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21">
            <a:extLst>
              <a:ext uri="{FF2B5EF4-FFF2-40B4-BE49-F238E27FC236}">
                <a16:creationId xmlns:a16="http://schemas.microsoft.com/office/drawing/2014/main" id="{14A70471-D3CB-E0C7-045B-9A2C63878C19}"/>
              </a:ext>
            </a:extLst>
          </p:cNvPr>
          <p:cNvSpPr>
            <a:spLocks noGrp="1" noChangeArrowheads="1"/>
          </p:cNvSpPr>
          <p:nvPr>
            <p:ph type="sldNum" sz="quarter" idx="12"/>
          </p:nvPr>
        </p:nvSpPr>
        <p:spPr>
          <a:ln/>
        </p:spPr>
        <p:txBody>
          <a:bodyPr/>
          <a:lstStyle>
            <a:lvl1pPr>
              <a:defRPr/>
            </a:lvl1pPr>
          </a:lstStyle>
          <a:p>
            <a:pPr>
              <a:defRPr/>
            </a:pPr>
            <a:fld id="{D502D307-7FD5-48FC-9C80-B41EDA2CE2DE}" type="slidenum">
              <a:rPr lang="en-US" altLang="en-US"/>
              <a:pPr>
                <a:defRPr/>
              </a:pPr>
              <a:t>‹#›</a:t>
            </a:fld>
            <a:endParaRPr lang="en-US" altLang="en-US"/>
          </a:p>
        </p:txBody>
      </p:sp>
    </p:spTree>
    <p:extLst>
      <p:ext uri="{BB962C8B-B14F-4D97-AF65-F5344CB8AC3E}">
        <p14:creationId xmlns:p14="http://schemas.microsoft.com/office/powerpoint/2010/main" val="69757248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9">
            <a:extLst>
              <a:ext uri="{FF2B5EF4-FFF2-40B4-BE49-F238E27FC236}">
                <a16:creationId xmlns:a16="http://schemas.microsoft.com/office/drawing/2014/main" id="{21C0C360-7646-8717-0B1A-5141F76F49A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20">
            <a:extLst>
              <a:ext uri="{FF2B5EF4-FFF2-40B4-BE49-F238E27FC236}">
                <a16:creationId xmlns:a16="http://schemas.microsoft.com/office/drawing/2014/main" id="{B08F4402-A589-5264-2085-367513532D0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21">
            <a:extLst>
              <a:ext uri="{FF2B5EF4-FFF2-40B4-BE49-F238E27FC236}">
                <a16:creationId xmlns:a16="http://schemas.microsoft.com/office/drawing/2014/main" id="{5B7E52F9-E82C-A99B-12FA-8C4E1AFD0C9B}"/>
              </a:ext>
            </a:extLst>
          </p:cNvPr>
          <p:cNvSpPr>
            <a:spLocks noGrp="1" noChangeArrowheads="1"/>
          </p:cNvSpPr>
          <p:nvPr>
            <p:ph type="sldNum" sz="quarter" idx="12"/>
          </p:nvPr>
        </p:nvSpPr>
        <p:spPr>
          <a:ln/>
        </p:spPr>
        <p:txBody>
          <a:bodyPr/>
          <a:lstStyle>
            <a:lvl1pPr>
              <a:defRPr/>
            </a:lvl1pPr>
          </a:lstStyle>
          <a:p>
            <a:pPr>
              <a:defRPr/>
            </a:pPr>
            <a:fld id="{16148BD5-2EBA-46CB-A858-2752CAE9BC70}" type="slidenum">
              <a:rPr lang="en-US" altLang="en-US"/>
              <a:pPr>
                <a:defRPr/>
              </a:pPr>
              <a:t>‹#›</a:t>
            </a:fld>
            <a:endParaRPr lang="en-US" altLang="en-US"/>
          </a:p>
        </p:txBody>
      </p:sp>
    </p:spTree>
    <p:extLst>
      <p:ext uri="{BB962C8B-B14F-4D97-AF65-F5344CB8AC3E}">
        <p14:creationId xmlns:p14="http://schemas.microsoft.com/office/powerpoint/2010/main" val="35746449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9">
            <a:extLst>
              <a:ext uri="{FF2B5EF4-FFF2-40B4-BE49-F238E27FC236}">
                <a16:creationId xmlns:a16="http://schemas.microsoft.com/office/drawing/2014/main" id="{ACEDEAC3-55B6-35B2-626A-604FC4D066F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20">
            <a:extLst>
              <a:ext uri="{FF2B5EF4-FFF2-40B4-BE49-F238E27FC236}">
                <a16:creationId xmlns:a16="http://schemas.microsoft.com/office/drawing/2014/main" id="{BD55730D-7D0B-1193-F602-779B5174868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21">
            <a:extLst>
              <a:ext uri="{FF2B5EF4-FFF2-40B4-BE49-F238E27FC236}">
                <a16:creationId xmlns:a16="http://schemas.microsoft.com/office/drawing/2014/main" id="{9E0702C1-4B33-C137-BFAA-B3F8D9E045F7}"/>
              </a:ext>
            </a:extLst>
          </p:cNvPr>
          <p:cNvSpPr>
            <a:spLocks noGrp="1" noChangeArrowheads="1"/>
          </p:cNvSpPr>
          <p:nvPr>
            <p:ph type="sldNum" sz="quarter" idx="12"/>
          </p:nvPr>
        </p:nvSpPr>
        <p:spPr>
          <a:ln/>
        </p:spPr>
        <p:txBody>
          <a:bodyPr/>
          <a:lstStyle>
            <a:lvl1pPr>
              <a:defRPr/>
            </a:lvl1pPr>
          </a:lstStyle>
          <a:p>
            <a:pPr>
              <a:defRPr/>
            </a:pPr>
            <a:fld id="{636DDD55-7BCE-4A40-9592-5235CCEECC71}" type="slidenum">
              <a:rPr lang="en-US" altLang="en-US"/>
              <a:pPr>
                <a:defRPr/>
              </a:pPr>
              <a:t>‹#›</a:t>
            </a:fld>
            <a:endParaRPr lang="en-US" altLang="en-US"/>
          </a:p>
        </p:txBody>
      </p:sp>
    </p:spTree>
    <p:extLst>
      <p:ext uri="{BB962C8B-B14F-4D97-AF65-F5344CB8AC3E}">
        <p14:creationId xmlns:p14="http://schemas.microsoft.com/office/powerpoint/2010/main" val="169742202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9">
            <a:extLst>
              <a:ext uri="{FF2B5EF4-FFF2-40B4-BE49-F238E27FC236}">
                <a16:creationId xmlns:a16="http://schemas.microsoft.com/office/drawing/2014/main" id="{EB162C4B-CD0A-E108-5A9E-7DE4350623E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20">
            <a:extLst>
              <a:ext uri="{FF2B5EF4-FFF2-40B4-BE49-F238E27FC236}">
                <a16:creationId xmlns:a16="http://schemas.microsoft.com/office/drawing/2014/main" id="{E1C93623-84E9-C02E-47AC-D7ED99A74D3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21">
            <a:extLst>
              <a:ext uri="{FF2B5EF4-FFF2-40B4-BE49-F238E27FC236}">
                <a16:creationId xmlns:a16="http://schemas.microsoft.com/office/drawing/2014/main" id="{0E310930-AE85-F23B-F709-25086EE87EB5}"/>
              </a:ext>
            </a:extLst>
          </p:cNvPr>
          <p:cNvSpPr>
            <a:spLocks noGrp="1" noChangeArrowheads="1"/>
          </p:cNvSpPr>
          <p:nvPr>
            <p:ph type="sldNum" sz="quarter" idx="12"/>
          </p:nvPr>
        </p:nvSpPr>
        <p:spPr>
          <a:ln/>
        </p:spPr>
        <p:txBody>
          <a:bodyPr/>
          <a:lstStyle>
            <a:lvl1pPr>
              <a:defRPr/>
            </a:lvl1pPr>
          </a:lstStyle>
          <a:p>
            <a:pPr>
              <a:defRPr/>
            </a:pPr>
            <a:fld id="{7F4F922B-0576-41E4-91DD-829E1F6C5403}" type="slidenum">
              <a:rPr lang="en-US" altLang="en-US"/>
              <a:pPr>
                <a:defRPr/>
              </a:pPr>
              <a:t>‹#›</a:t>
            </a:fld>
            <a:endParaRPr lang="en-US" altLang="en-US"/>
          </a:p>
        </p:txBody>
      </p:sp>
    </p:spTree>
    <p:extLst>
      <p:ext uri="{BB962C8B-B14F-4D97-AF65-F5344CB8AC3E}">
        <p14:creationId xmlns:p14="http://schemas.microsoft.com/office/powerpoint/2010/main" val="4068644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7D809-E0A7-1EF4-5427-455C8F322A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1BB6532-D51B-F4E1-2552-F42C4754B527}"/>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7F7859D-F427-80E2-D833-0F86E9D7DE1F}"/>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526D602-A94D-2480-8E57-B85F651B3C60}"/>
              </a:ext>
            </a:extLst>
          </p:cNvPr>
          <p:cNvSpPr>
            <a:spLocks noGrp="1"/>
          </p:cNvSpPr>
          <p:nvPr>
            <p:ph type="dt" sz="half" idx="10"/>
          </p:nvPr>
        </p:nvSpPr>
        <p:spPr/>
        <p:txBody>
          <a:bodyPr/>
          <a:lstStyle/>
          <a:p>
            <a:pPr>
              <a:defRPr/>
            </a:pPr>
            <a:fld id="{318F1553-3630-4143-AD72-90147ED9C2EB}" type="datetime1">
              <a:rPr lang="en-US" smtClean="0"/>
              <a:pPr>
                <a:defRPr/>
              </a:pPr>
              <a:t>8/15/2023</a:t>
            </a:fld>
            <a:endParaRPr lang="en-US"/>
          </a:p>
        </p:txBody>
      </p:sp>
      <p:sp>
        <p:nvSpPr>
          <p:cNvPr id="6" name="Footer Placeholder 5">
            <a:extLst>
              <a:ext uri="{FF2B5EF4-FFF2-40B4-BE49-F238E27FC236}">
                <a16:creationId xmlns:a16="http://schemas.microsoft.com/office/drawing/2014/main" id="{D9BB130B-29C1-0AB3-6D56-E26ECC663661}"/>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F4107F05-0A50-A2DA-083C-A11CFFE23789}"/>
              </a:ext>
            </a:extLst>
          </p:cNvPr>
          <p:cNvSpPr>
            <a:spLocks noGrp="1"/>
          </p:cNvSpPr>
          <p:nvPr>
            <p:ph type="sldNum" sz="quarter" idx="12"/>
          </p:nvPr>
        </p:nvSpPr>
        <p:spPr/>
        <p:txBody>
          <a:bodyPr/>
          <a:lstStyle/>
          <a:p>
            <a:fld id="{D7218898-3D4B-B147-A230-3CAF2022438F}" type="slidenum">
              <a:rPr lang="en-US" altLang="en-US" smtClean="0"/>
              <a:pPr/>
              <a:t>‹#›</a:t>
            </a:fld>
            <a:endParaRPr lang="en-US" altLang="en-US"/>
          </a:p>
        </p:txBody>
      </p:sp>
    </p:spTree>
    <p:extLst>
      <p:ext uri="{BB962C8B-B14F-4D97-AF65-F5344CB8AC3E}">
        <p14:creationId xmlns:p14="http://schemas.microsoft.com/office/powerpoint/2010/main" val="114835374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9">
            <a:extLst>
              <a:ext uri="{FF2B5EF4-FFF2-40B4-BE49-F238E27FC236}">
                <a16:creationId xmlns:a16="http://schemas.microsoft.com/office/drawing/2014/main" id="{29E61206-82A0-0A47-101D-D8CA8809CA9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20">
            <a:extLst>
              <a:ext uri="{FF2B5EF4-FFF2-40B4-BE49-F238E27FC236}">
                <a16:creationId xmlns:a16="http://schemas.microsoft.com/office/drawing/2014/main" id="{0C28EF57-D04E-1A6B-5F27-A6B035AF2EF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21">
            <a:extLst>
              <a:ext uri="{FF2B5EF4-FFF2-40B4-BE49-F238E27FC236}">
                <a16:creationId xmlns:a16="http://schemas.microsoft.com/office/drawing/2014/main" id="{85810E60-6277-7F18-CC5B-4782916BDDE0}"/>
              </a:ext>
            </a:extLst>
          </p:cNvPr>
          <p:cNvSpPr>
            <a:spLocks noGrp="1" noChangeArrowheads="1"/>
          </p:cNvSpPr>
          <p:nvPr>
            <p:ph type="sldNum" sz="quarter" idx="12"/>
          </p:nvPr>
        </p:nvSpPr>
        <p:spPr>
          <a:ln/>
        </p:spPr>
        <p:txBody>
          <a:bodyPr/>
          <a:lstStyle>
            <a:lvl1pPr>
              <a:defRPr/>
            </a:lvl1pPr>
          </a:lstStyle>
          <a:p>
            <a:pPr>
              <a:defRPr/>
            </a:pPr>
            <a:fld id="{F9F48092-F1F6-44ED-BE0A-914F393FD3F1}" type="slidenum">
              <a:rPr lang="en-US" altLang="en-US"/>
              <a:pPr>
                <a:defRPr/>
              </a:pPr>
              <a:t>‹#›</a:t>
            </a:fld>
            <a:endParaRPr lang="en-US" altLang="en-US"/>
          </a:p>
        </p:txBody>
      </p:sp>
    </p:spTree>
    <p:extLst>
      <p:ext uri="{BB962C8B-B14F-4D97-AF65-F5344CB8AC3E}">
        <p14:creationId xmlns:p14="http://schemas.microsoft.com/office/powerpoint/2010/main" val="420657960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9">
            <a:extLst>
              <a:ext uri="{FF2B5EF4-FFF2-40B4-BE49-F238E27FC236}">
                <a16:creationId xmlns:a16="http://schemas.microsoft.com/office/drawing/2014/main" id="{8F2AF0C0-5C58-783B-9122-2F9863F7AC1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20">
            <a:extLst>
              <a:ext uri="{FF2B5EF4-FFF2-40B4-BE49-F238E27FC236}">
                <a16:creationId xmlns:a16="http://schemas.microsoft.com/office/drawing/2014/main" id="{2D44D716-8E78-0BB0-D9DC-7EEB83A375A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21">
            <a:extLst>
              <a:ext uri="{FF2B5EF4-FFF2-40B4-BE49-F238E27FC236}">
                <a16:creationId xmlns:a16="http://schemas.microsoft.com/office/drawing/2014/main" id="{E45084CA-DA61-A671-AB83-0D613654A272}"/>
              </a:ext>
            </a:extLst>
          </p:cNvPr>
          <p:cNvSpPr>
            <a:spLocks noGrp="1" noChangeArrowheads="1"/>
          </p:cNvSpPr>
          <p:nvPr>
            <p:ph type="sldNum" sz="quarter" idx="12"/>
          </p:nvPr>
        </p:nvSpPr>
        <p:spPr>
          <a:ln/>
        </p:spPr>
        <p:txBody>
          <a:bodyPr/>
          <a:lstStyle>
            <a:lvl1pPr>
              <a:defRPr/>
            </a:lvl1pPr>
          </a:lstStyle>
          <a:p>
            <a:pPr>
              <a:defRPr/>
            </a:pPr>
            <a:fld id="{43C08721-78B2-4CF4-9086-99F9FD7EA99B}" type="slidenum">
              <a:rPr lang="en-US" altLang="en-US"/>
              <a:pPr>
                <a:defRPr/>
              </a:pPr>
              <a:t>‹#›</a:t>
            </a:fld>
            <a:endParaRPr lang="en-US" altLang="en-US"/>
          </a:p>
        </p:txBody>
      </p:sp>
    </p:spTree>
    <p:extLst>
      <p:ext uri="{BB962C8B-B14F-4D97-AF65-F5344CB8AC3E}">
        <p14:creationId xmlns:p14="http://schemas.microsoft.com/office/powerpoint/2010/main" val="355874987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9">
            <a:extLst>
              <a:ext uri="{FF2B5EF4-FFF2-40B4-BE49-F238E27FC236}">
                <a16:creationId xmlns:a16="http://schemas.microsoft.com/office/drawing/2014/main" id="{88C1E0FD-D295-5FA5-22D6-A4C347BF94F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20">
            <a:extLst>
              <a:ext uri="{FF2B5EF4-FFF2-40B4-BE49-F238E27FC236}">
                <a16:creationId xmlns:a16="http://schemas.microsoft.com/office/drawing/2014/main" id="{B63A23A2-E551-113E-F4E6-5C383F09BEAD}"/>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21">
            <a:extLst>
              <a:ext uri="{FF2B5EF4-FFF2-40B4-BE49-F238E27FC236}">
                <a16:creationId xmlns:a16="http://schemas.microsoft.com/office/drawing/2014/main" id="{4D05DC05-54FB-ED5F-CE78-BF590E608CF7}"/>
              </a:ext>
            </a:extLst>
          </p:cNvPr>
          <p:cNvSpPr>
            <a:spLocks noGrp="1" noChangeArrowheads="1"/>
          </p:cNvSpPr>
          <p:nvPr>
            <p:ph type="sldNum" sz="quarter" idx="12"/>
          </p:nvPr>
        </p:nvSpPr>
        <p:spPr>
          <a:ln/>
        </p:spPr>
        <p:txBody>
          <a:bodyPr/>
          <a:lstStyle>
            <a:lvl1pPr>
              <a:defRPr/>
            </a:lvl1pPr>
          </a:lstStyle>
          <a:p>
            <a:pPr>
              <a:defRPr/>
            </a:pPr>
            <a:fld id="{D77A6FEF-EC30-40A5-8093-393CE7043A0B}" type="slidenum">
              <a:rPr lang="en-US" altLang="en-US"/>
              <a:pPr>
                <a:defRPr/>
              </a:pPr>
              <a:t>‹#›</a:t>
            </a:fld>
            <a:endParaRPr lang="en-US" altLang="en-US"/>
          </a:p>
        </p:txBody>
      </p:sp>
    </p:spTree>
    <p:extLst>
      <p:ext uri="{BB962C8B-B14F-4D97-AF65-F5344CB8AC3E}">
        <p14:creationId xmlns:p14="http://schemas.microsoft.com/office/powerpoint/2010/main" val="278594169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9">
            <a:extLst>
              <a:ext uri="{FF2B5EF4-FFF2-40B4-BE49-F238E27FC236}">
                <a16:creationId xmlns:a16="http://schemas.microsoft.com/office/drawing/2014/main" id="{14AC1390-4F18-A98D-D469-D823A617677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20">
            <a:extLst>
              <a:ext uri="{FF2B5EF4-FFF2-40B4-BE49-F238E27FC236}">
                <a16:creationId xmlns:a16="http://schemas.microsoft.com/office/drawing/2014/main" id="{FD1408D4-5435-5B96-ECCF-BF1051F5923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21">
            <a:extLst>
              <a:ext uri="{FF2B5EF4-FFF2-40B4-BE49-F238E27FC236}">
                <a16:creationId xmlns:a16="http://schemas.microsoft.com/office/drawing/2014/main" id="{73F5D3F3-FBA9-B423-EE17-06A13C69C98F}"/>
              </a:ext>
            </a:extLst>
          </p:cNvPr>
          <p:cNvSpPr>
            <a:spLocks noGrp="1" noChangeArrowheads="1"/>
          </p:cNvSpPr>
          <p:nvPr>
            <p:ph type="sldNum" sz="quarter" idx="12"/>
          </p:nvPr>
        </p:nvSpPr>
        <p:spPr>
          <a:ln/>
        </p:spPr>
        <p:txBody>
          <a:bodyPr/>
          <a:lstStyle>
            <a:lvl1pPr>
              <a:defRPr/>
            </a:lvl1pPr>
          </a:lstStyle>
          <a:p>
            <a:pPr>
              <a:defRPr/>
            </a:pPr>
            <a:fld id="{98C38ADC-595A-4553-B740-72D314C80EAF}" type="slidenum">
              <a:rPr lang="en-US" altLang="en-US"/>
              <a:pPr>
                <a:defRPr/>
              </a:pPr>
              <a:t>‹#›</a:t>
            </a:fld>
            <a:endParaRPr lang="en-US" altLang="en-US"/>
          </a:p>
        </p:txBody>
      </p:sp>
    </p:spTree>
    <p:extLst>
      <p:ext uri="{BB962C8B-B14F-4D97-AF65-F5344CB8AC3E}">
        <p14:creationId xmlns:p14="http://schemas.microsoft.com/office/powerpoint/2010/main" val="283890157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9">
            <a:extLst>
              <a:ext uri="{FF2B5EF4-FFF2-40B4-BE49-F238E27FC236}">
                <a16:creationId xmlns:a16="http://schemas.microsoft.com/office/drawing/2014/main" id="{88FC0D9B-E94A-2C2C-A765-0F3CA743EF6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20">
            <a:extLst>
              <a:ext uri="{FF2B5EF4-FFF2-40B4-BE49-F238E27FC236}">
                <a16:creationId xmlns:a16="http://schemas.microsoft.com/office/drawing/2014/main" id="{31A0C4E5-5342-53E4-8850-B559CCEEF3D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21">
            <a:extLst>
              <a:ext uri="{FF2B5EF4-FFF2-40B4-BE49-F238E27FC236}">
                <a16:creationId xmlns:a16="http://schemas.microsoft.com/office/drawing/2014/main" id="{50096857-7823-5F17-F754-A043C1EFF825}"/>
              </a:ext>
            </a:extLst>
          </p:cNvPr>
          <p:cNvSpPr>
            <a:spLocks noGrp="1" noChangeArrowheads="1"/>
          </p:cNvSpPr>
          <p:nvPr>
            <p:ph type="sldNum" sz="quarter" idx="12"/>
          </p:nvPr>
        </p:nvSpPr>
        <p:spPr>
          <a:ln/>
        </p:spPr>
        <p:txBody>
          <a:bodyPr/>
          <a:lstStyle>
            <a:lvl1pPr>
              <a:defRPr/>
            </a:lvl1pPr>
          </a:lstStyle>
          <a:p>
            <a:pPr>
              <a:defRPr/>
            </a:pPr>
            <a:fld id="{0F28B43B-7302-432D-8B67-0CAE5729AF4B}" type="slidenum">
              <a:rPr lang="en-US" altLang="en-US"/>
              <a:pPr>
                <a:defRPr/>
              </a:pPr>
              <a:t>‹#›</a:t>
            </a:fld>
            <a:endParaRPr lang="en-US" altLang="en-US"/>
          </a:p>
        </p:txBody>
      </p:sp>
    </p:spTree>
    <p:extLst>
      <p:ext uri="{BB962C8B-B14F-4D97-AF65-F5344CB8AC3E}">
        <p14:creationId xmlns:p14="http://schemas.microsoft.com/office/powerpoint/2010/main" val="372731207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9">
            <a:extLst>
              <a:ext uri="{FF2B5EF4-FFF2-40B4-BE49-F238E27FC236}">
                <a16:creationId xmlns:a16="http://schemas.microsoft.com/office/drawing/2014/main" id="{66BD1D41-5D3C-9DD0-C724-29A3FE9C0F2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20">
            <a:extLst>
              <a:ext uri="{FF2B5EF4-FFF2-40B4-BE49-F238E27FC236}">
                <a16:creationId xmlns:a16="http://schemas.microsoft.com/office/drawing/2014/main" id="{2286D41E-1589-0006-30E2-20FA82BD3F8D}"/>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21">
            <a:extLst>
              <a:ext uri="{FF2B5EF4-FFF2-40B4-BE49-F238E27FC236}">
                <a16:creationId xmlns:a16="http://schemas.microsoft.com/office/drawing/2014/main" id="{DEC16CD0-08B4-5235-F315-D1A9B5B81D03}"/>
              </a:ext>
            </a:extLst>
          </p:cNvPr>
          <p:cNvSpPr>
            <a:spLocks noGrp="1" noChangeArrowheads="1"/>
          </p:cNvSpPr>
          <p:nvPr>
            <p:ph type="sldNum" sz="quarter" idx="12"/>
          </p:nvPr>
        </p:nvSpPr>
        <p:spPr>
          <a:ln/>
        </p:spPr>
        <p:txBody>
          <a:bodyPr/>
          <a:lstStyle>
            <a:lvl1pPr>
              <a:defRPr/>
            </a:lvl1pPr>
          </a:lstStyle>
          <a:p>
            <a:pPr>
              <a:defRPr/>
            </a:pPr>
            <a:fld id="{249339D9-2FA0-40B8-89D2-01E348F5596C}" type="slidenum">
              <a:rPr lang="en-US" altLang="en-US"/>
              <a:pPr>
                <a:defRPr/>
              </a:pPr>
              <a:t>‹#›</a:t>
            </a:fld>
            <a:endParaRPr lang="en-US" altLang="en-US"/>
          </a:p>
        </p:txBody>
      </p:sp>
    </p:spTree>
    <p:extLst>
      <p:ext uri="{BB962C8B-B14F-4D97-AF65-F5344CB8AC3E}">
        <p14:creationId xmlns:p14="http://schemas.microsoft.com/office/powerpoint/2010/main" val="346830832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19">
            <a:extLst>
              <a:ext uri="{FF2B5EF4-FFF2-40B4-BE49-F238E27FC236}">
                <a16:creationId xmlns:a16="http://schemas.microsoft.com/office/drawing/2014/main" id="{565BCDA6-20CD-D889-24E7-D5E9280461D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20">
            <a:extLst>
              <a:ext uri="{FF2B5EF4-FFF2-40B4-BE49-F238E27FC236}">
                <a16:creationId xmlns:a16="http://schemas.microsoft.com/office/drawing/2014/main" id="{DAE117F0-FD03-AE68-E330-A7D6F05861F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21">
            <a:extLst>
              <a:ext uri="{FF2B5EF4-FFF2-40B4-BE49-F238E27FC236}">
                <a16:creationId xmlns:a16="http://schemas.microsoft.com/office/drawing/2014/main" id="{14301CC1-F46D-91DB-98F1-7BD7039BDC14}"/>
              </a:ext>
            </a:extLst>
          </p:cNvPr>
          <p:cNvSpPr>
            <a:spLocks noGrp="1" noChangeArrowheads="1"/>
          </p:cNvSpPr>
          <p:nvPr>
            <p:ph type="sldNum" sz="quarter" idx="12"/>
          </p:nvPr>
        </p:nvSpPr>
        <p:spPr>
          <a:ln/>
        </p:spPr>
        <p:txBody>
          <a:bodyPr/>
          <a:lstStyle>
            <a:lvl1pPr>
              <a:defRPr/>
            </a:lvl1pPr>
          </a:lstStyle>
          <a:p>
            <a:pPr>
              <a:defRPr/>
            </a:pPr>
            <a:fld id="{D957257E-CDC8-4053-A5B4-29CF46B1DE7C}" type="slidenum">
              <a:rPr lang="en-US" altLang="en-US"/>
              <a:pPr>
                <a:defRPr/>
              </a:pPr>
              <a:t>‹#›</a:t>
            </a:fld>
            <a:endParaRPr lang="en-US" altLang="en-US"/>
          </a:p>
        </p:txBody>
      </p:sp>
    </p:spTree>
    <p:extLst>
      <p:ext uri="{BB962C8B-B14F-4D97-AF65-F5344CB8AC3E}">
        <p14:creationId xmlns:p14="http://schemas.microsoft.com/office/powerpoint/2010/main" val="2506103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1F9A7-D546-B942-9E2F-A0789579D97B}"/>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5C06CD7-31BC-771D-6679-BC231BE18AC5}"/>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8FED5B15-956A-9C86-CC18-33F6660E1841}"/>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D6C773A-8606-C1C5-7288-A7392D77A733}"/>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D1115ECA-2BB6-FA99-5FB3-DEC35F100F36}"/>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E094556-355F-2F71-630F-A4B05BB14D52}"/>
              </a:ext>
            </a:extLst>
          </p:cNvPr>
          <p:cNvSpPr>
            <a:spLocks noGrp="1"/>
          </p:cNvSpPr>
          <p:nvPr>
            <p:ph type="dt" sz="half" idx="10"/>
          </p:nvPr>
        </p:nvSpPr>
        <p:spPr/>
        <p:txBody>
          <a:bodyPr/>
          <a:lstStyle/>
          <a:p>
            <a:pPr>
              <a:defRPr/>
            </a:pPr>
            <a:fld id="{05524E01-67E6-6147-A242-2B96035076E9}" type="datetime1">
              <a:rPr lang="en-US" smtClean="0"/>
              <a:pPr>
                <a:defRPr/>
              </a:pPr>
              <a:t>8/15/2023</a:t>
            </a:fld>
            <a:endParaRPr lang="en-US"/>
          </a:p>
        </p:txBody>
      </p:sp>
      <p:sp>
        <p:nvSpPr>
          <p:cNvPr id="8" name="Footer Placeholder 7">
            <a:extLst>
              <a:ext uri="{FF2B5EF4-FFF2-40B4-BE49-F238E27FC236}">
                <a16:creationId xmlns:a16="http://schemas.microsoft.com/office/drawing/2014/main" id="{573ABDDF-8263-1AE1-0C83-B498EC62CA6A}"/>
              </a:ext>
            </a:extLst>
          </p:cNvPr>
          <p:cNvSpPr>
            <a:spLocks noGrp="1"/>
          </p:cNvSpPr>
          <p:nvPr>
            <p:ph type="ftr" sz="quarter" idx="11"/>
          </p:nvPr>
        </p:nvSpPr>
        <p:spPr/>
        <p:txBody>
          <a:bodyPr/>
          <a:lstStyle/>
          <a:p>
            <a:pPr>
              <a:defRPr/>
            </a:pPr>
            <a:endParaRPr lang="en-US"/>
          </a:p>
        </p:txBody>
      </p:sp>
      <p:sp>
        <p:nvSpPr>
          <p:cNvPr id="9" name="Slide Number Placeholder 8">
            <a:extLst>
              <a:ext uri="{FF2B5EF4-FFF2-40B4-BE49-F238E27FC236}">
                <a16:creationId xmlns:a16="http://schemas.microsoft.com/office/drawing/2014/main" id="{F95A6C8F-7EBD-1D75-C570-7EC87DD7E007}"/>
              </a:ext>
            </a:extLst>
          </p:cNvPr>
          <p:cNvSpPr>
            <a:spLocks noGrp="1"/>
          </p:cNvSpPr>
          <p:nvPr>
            <p:ph type="sldNum" sz="quarter" idx="12"/>
          </p:nvPr>
        </p:nvSpPr>
        <p:spPr/>
        <p:txBody>
          <a:bodyPr/>
          <a:lstStyle/>
          <a:p>
            <a:fld id="{7AADD74D-3EC1-9C42-B006-7F03FA8FDF0D}" type="slidenum">
              <a:rPr lang="en-US" altLang="en-US" smtClean="0"/>
              <a:pPr/>
              <a:t>‹#›</a:t>
            </a:fld>
            <a:endParaRPr lang="en-US" altLang="en-US"/>
          </a:p>
        </p:txBody>
      </p:sp>
    </p:spTree>
    <p:extLst>
      <p:ext uri="{BB962C8B-B14F-4D97-AF65-F5344CB8AC3E}">
        <p14:creationId xmlns:p14="http://schemas.microsoft.com/office/powerpoint/2010/main" val="4242882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5353F-7535-EE53-2A8E-BE92A5E64DB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C55E83D-8910-E6FE-8BC6-26AA6C488D43}"/>
              </a:ext>
            </a:extLst>
          </p:cNvPr>
          <p:cNvSpPr>
            <a:spLocks noGrp="1"/>
          </p:cNvSpPr>
          <p:nvPr>
            <p:ph type="dt" sz="half" idx="10"/>
          </p:nvPr>
        </p:nvSpPr>
        <p:spPr/>
        <p:txBody>
          <a:bodyPr/>
          <a:lstStyle/>
          <a:p>
            <a:pPr>
              <a:defRPr/>
            </a:pPr>
            <a:fld id="{BBCCEA51-12FC-1A40-B3FA-635204CF0763}" type="datetime1">
              <a:rPr lang="en-US" smtClean="0"/>
              <a:pPr>
                <a:defRPr/>
              </a:pPr>
              <a:t>8/15/2023</a:t>
            </a:fld>
            <a:endParaRPr lang="en-US"/>
          </a:p>
        </p:txBody>
      </p:sp>
      <p:sp>
        <p:nvSpPr>
          <p:cNvPr id="4" name="Footer Placeholder 3">
            <a:extLst>
              <a:ext uri="{FF2B5EF4-FFF2-40B4-BE49-F238E27FC236}">
                <a16:creationId xmlns:a16="http://schemas.microsoft.com/office/drawing/2014/main" id="{C4438C73-89F7-E9F5-8FD0-F1ECFE046D38}"/>
              </a:ext>
            </a:extLst>
          </p:cNvPr>
          <p:cNvSpPr>
            <a:spLocks noGrp="1"/>
          </p:cNvSpPr>
          <p:nvPr>
            <p:ph type="ftr" sz="quarter" idx="11"/>
          </p:nvPr>
        </p:nvSpPr>
        <p:spPr/>
        <p:txBody>
          <a:bodyPr/>
          <a:lstStyle/>
          <a:p>
            <a:pPr>
              <a:defRPr/>
            </a:pPr>
            <a:endParaRPr lang="en-US"/>
          </a:p>
        </p:txBody>
      </p:sp>
      <p:sp>
        <p:nvSpPr>
          <p:cNvPr id="5" name="Slide Number Placeholder 4">
            <a:extLst>
              <a:ext uri="{FF2B5EF4-FFF2-40B4-BE49-F238E27FC236}">
                <a16:creationId xmlns:a16="http://schemas.microsoft.com/office/drawing/2014/main" id="{B692070F-A6FB-EF65-79FF-B1F320F7EF2E}"/>
              </a:ext>
            </a:extLst>
          </p:cNvPr>
          <p:cNvSpPr>
            <a:spLocks noGrp="1"/>
          </p:cNvSpPr>
          <p:nvPr>
            <p:ph type="sldNum" sz="quarter" idx="12"/>
          </p:nvPr>
        </p:nvSpPr>
        <p:spPr/>
        <p:txBody>
          <a:bodyPr/>
          <a:lstStyle/>
          <a:p>
            <a:fld id="{6DB725A4-62E2-2347-8471-D1DA7C53BB3B}" type="slidenum">
              <a:rPr lang="en-US" altLang="en-US" smtClean="0"/>
              <a:pPr/>
              <a:t>‹#›</a:t>
            </a:fld>
            <a:endParaRPr lang="en-US" altLang="en-US"/>
          </a:p>
        </p:txBody>
      </p:sp>
    </p:spTree>
    <p:extLst>
      <p:ext uri="{BB962C8B-B14F-4D97-AF65-F5344CB8AC3E}">
        <p14:creationId xmlns:p14="http://schemas.microsoft.com/office/powerpoint/2010/main" val="65835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C2111C0-3612-704E-66C9-F5BAA5800529}"/>
              </a:ext>
            </a:extLst>
          </p:cNvPr>
          <p:cNvSpPr>
            <a:spLocks noGrp="1"/>
          </p:cNvSpPr>
          <p:nvPr>
            <p:ph type="dt" sz="half" idx="10"/>
          </p:nvPr>
        </p:nvSpPr>
        <p:spPr/>
        <p:txBody>
          <a:bodyPr/>
          <a:lstStyle/>
          <a:p>
            <a:pPr>
              <a:defRPr/>
            </a:pPr>
            <a:fld id="{1FA389BF-AEBF-FB45-90E7-0AC96C9CEFF4}" type="datetime1">
              <a:rPr lang="en-US" smtClean="0"/>
              <a:pPr>
                <a:defRPr/>
              </a:pPr>
              <a:t>8/15/2023</a:t>
            </a:fld>
            <a:endParaRPr lang="en-US"/>
          </a:p>
        </p:txBody>
      </p:sp>
      <p:sp>
        <p:nvSpPr>
          <p:cNvPr id="3" name="Footer Placeholder 2">
            <a:extLst>
              <a:ext uri="{FF2B5EF4-FFF2-40B4-BE49-F238E27FC236}">
                <a16:creationId xmlns:a16="http://schemas.microsoft.com/office/drawing/2014/main" id="{0E29084B-BF8E-66B6-E569-97261152F337}"/>
              </a:ext>
            </a:extLst>
          </p:cNvPr>
          <p:cNvSpPr>
            <a:spLocks noGrp="1"/>
          </p:cNvSpPr>
          <p:nvPr>
            <p:ph type="ftr" sz="quarter" idx="11"/>
          </p:nvPr>
        </p:nvSpPr>
        <p:spPr/>
        <p:txBody>
          <a:bodyPr/>
          <a:lstStyle/>
          <a:p>
            <a:pPr>
              <a:defRPr/>
            </a:pPr>
            <a:endParaRPr lang="en-US"/>
          </a:p>
        </p:txBody>
      </p:sp>
      <p:sp>
        <p:nvSpPr>
          <p:cNvPr id="4" name="Slide Number Placeholder 3">
            <a:extLst>
              <a:ext uri="{FF2B5EF4-FFF2-40B4-BE49-F238E27FC236}">
                <a16:creationId xmlns:a16="http://schemas.microsoft.com/office/drawing/2014/main" id="{8772144F-02B1-C92E-0906-3065F9F4BBD6}"/>
              </a:ext>
            </a:extLst>
          </p:cNvPr>
          <p:cNvSpPr>
            <a:spLocks noGrp="1"/>
          </p:cNvSpPr>
          <p:nvPr>
            <p:ph type="sldNum" sz="quarter" idx="12"/>
          </p:nvPr>
        </p:nvSpPr>
        <p:spPr/>
        <p:txBody>
          <a:bodyPr/>
          <a:lstStyle/>
          <a:p>
            <a:fld id="{C4301D99-5056-BC43-9AB6-19F39FAC6E88}" type="slidenum">
              <a:rPr lang="en-US" altLang="en-US" smtClean="0"/>
              <a:pPr/>
              <a:t>‹#›</a:t>
            </a:fld>
            <a:endParaRPr lang="en-US" altLang="en-US"/>
          </a:p>
        </p:txBody>
      </p:sp>
    </p:spTree>
    <p:extLst>
      <p:ext uri="{BB962C8B-B14F-4D97-AF65-F5344CB8AC3E}">
        <p14:creationId xmlns:p14="http://schemas.microsoft.com/office/powerpoint/2010/main" val="37877709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626CA-5EEE-F729-14FB-BFEE81B044DF}"/>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2A2F1FE1-C796-7E31-D711-B45895008458}"/>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1818CB8-9E6A-A25E-5645-A1BD7756B38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00913D52-1C6D-97DF-32F9-242761264D42}"/>
              </a:ext>
            </a:extLst>
          </p:cNvPr>
          <p:cNvSpPr>
            <a:spLocks noGrp="1"/>
          </p:cNvSpPr>
          <p:nvPr>
            <p:ph type="dt" sz="half" idx="10"/>
          </p:nvPr>
        </p:nvSpPr>
        <p:spPr/>
        <p:txBody>
          <a:bodyPr/>
          <a:lstStyle/>
          <a:p>
            <a:pPr>
              <a:defRPr/>
            </a:pPr>
            <a:fld id="{2E56ACF4-15F7-3F42-9FA1-03E5B00AC0FC}" type="datetime1">
              <a:rPr lang="en-US" smtClean="0"/>
              <a:pPr>
                <a:defRPr/>
              </a:pPr>
              <a:t>8/15/2023</a:t>
            </a:fld>
            <a:endParaRPr lang="en-US"/>
          </a:p>
        </p:txBody>
      </p:sp>
      <p:sp>
        <p:nvSpPr>
          <p:cNvPr id="6" name="Footer Placeholder 5">
            <a:extLst>
              <a:ext uri="{FF2B5EF4-FFF2-40B4-BE49-F238E27FC236}">
                <a16:creationId xmlns:a16="http://schemas.microsoft.com/office/drawing/2014/main" id="{A6E07BF1-9A3E-BD53-D506-C38D9847B69C}"/>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291F4FAB-474F-99DD-E0CA-32DCE44AD6B2}"/>
              </a:ext>
            </a:extLst>
          </p:cNvPr>
          <p:cNvSpPr>
            <a:spLocks noGrp="1"/>
          </p:cNvSpPr>
          <p:nvPr>
            <p:ph type="sldNum" sz="quarter" idx="12"/>
          </p:nvPr>
        </p:nvSpPr>
        <p:spPr/>
        <p:txBody>
          <a:bodyPr/>
          <a:lstStyle/>
          <a:p>
            <a:fld id="{68AF630C-C849-7C41-BCF9-D786A1ACC089}" type="slidenum">
              <a:rPr lang="en-US" altLang="en-US" smtClean="0"/>
              <a:pPr/>
              <a:t>‹#›</a:t>
            </a:fld>
            <a:endParaRPr lang="en-US" altLang="en-US"/>
          </a:p>
        </p:txBody>
      </p:sp>
    </p:spTree>
    <p:extLst>
      <p:ext uri="{BB962C8B-B14F-4D97-AF65-F5344CB8AC3E}">
        <p14:creationId xmlns:p14="http://schemas.microsoft.com/office/powerpoint/2010/main" val="1724502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565CF-DB51-6456-7517-5E1B13D5559D}"/>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69A58DA7-58D0-96BE-BDBA-AC4F149E81B8}"/>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69A84AFA-01CB-64E6-A19A-694451DE684E}"/>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6D686C47-4390-14B9-3CB5-4CC9D284F0CB}"/>
              </a:ext>
            </a:extLst>
          </p:cNvPr>
          <p:cNvSpPr>
            <a:spLocks noGrp="1"/>
          </p:cNvSpPr>
          <p:nvPr>
            <p:ph type="dt" sz="half" idx="10"/>
          </p:nvPr>
        </p:nvSpPr>
        <p:spPr/>
        <p:txBody>
          <a:bodyPr/>
          <a:lstStyle/>
          <a:p>
            <a:pPr>
              <a:defRPr/>
            </a:pPr>
            <a:fld id="{DFBB1270-D220-AA4B-A51C-96C4A4D73261}" type="datetime1">
              <a:rPr lang="en-US" smtClean="0"/>
              <a:pPr>
                <a:defRPr/>
              </a:pPr>
              <a:t>8/15/2023</a:t>
            </a:fld>
            <a:endParaRPr lang="en-US"/>
          </a:p>
        </p:txBody>
      </p:sp>
      <p:sp>
        <p:nvSpPr>
          <p:cNvPr id="6" name="Footer Placeholder 5">
            <a:extLst>
              <a:ext uri="{FF2B5EF4-FFF2-40B4-BE49-F238E27FC236}">
                <a16:creationId xmlns:a16="http://schemas.microsoft.com/office/drawing/2014/main" id="{69315414-2549-B9B6-2670-E383AD40081C}"/>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2564BE94-FE3E-9FBF-46A4-4D0EA36E2A5C}"/>
              </a:ext>
            </a:extLst>
          </p:cNvPr>
          <p:cNvSpPr>
            <a:spLocks noGrp="1"/>
          </p:cNvSpPr>
          <p:nvPr>
            <p:ph type="sldNum" sz="quarter" idx="12"/>
          </p:nvPr>
        </p:nvSpPr>
        <p:spPr/>
        <p:txBody>
          <a:bodyPr/>
          <a:lstStyle/>
          <a:p>
            <a:fld id="{066CF0A7-D3B5-EA4B-B28A-E0CDFF7C4C72}" type="slidenum">
              <a:rPr lang="en-US" altLang="en-US" smtClean="0"/>
              <a:pPr/>
              <a:t>‹#›</a:t>
            </a:fld>
            <a:endParaRPr lang="en-US" altLang="en-US"/>
          </a:p>
        </p:txBody>
      </p:sp>
    </p:spTree>
    <p:extLst>
      <p:ext uri="{BB962C8B-B14F-4D97-AF65-F5344CB8AC3E}">
        <p14:creationId xmlns:p14="http://schemas.microsoft.com/office/powerpoint/2010/main" val="1308273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E4CCDD-52C7-C463-6046-77313774D66B}"/>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9D43661-6312-F5C3-6BEF-285E65B247F7}"/>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370E34-1A2D-5A72-2F61-325E56769CC3}"/>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6E6BB1C6-CD55-7448-BEB9-0CD1ABF31E22}" type="datetime1">
              <a:rPr lang="en-US" smtClean="0"/>
              <a:pPr>
                <a:defRPr/>
              </a:pPr>
              <a:t>8/15/2023</a:t>
            </a:fld>
            <a:endParaRPr lang="en-US"/>
          </a:p>
        </p:txBody>
      </p:sp>
      <p:sp>
        <p:nvSpPr>
          <p:cNvPr id="5" name="Footer Placeholder 4">
            <a:extLst>
              <a:ext uri="{FF2B5EF4-FFF2-40B4-BE49-F238E27FC236}">
                <a16:creationId xmlns:a16="http://schemas.microsoft.com/office/drawing/2014/main" id="{7FFE6444-5D7A-DF01-D333-9B51A4F7D45D}"/>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C154BE59-91AE-DE76-32BB-9CED2D761AE3}"/>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60458F1-2E4A-934F-BE82-84C0DE95817A}" type="slidenum">
              <a:rPr lang="en-US" altLang="en-US" smtClean="0"/>
              <a:pPr/>
              <a:t>‹#›</a:t>
            </a:fld>
            <a:endParaRPr lang="en-US" altLang="en-US"/>
          </a:p>
        </p:txBody>
      </p:sp>
    </p:spTree>
    <p:extLst>
      <p:ext uri="{BB962C8B-B14F-4D97-AF65-F5344CB8AC3E}">
        <p14:creationId xmlns:p14="http://schemas.microsoft.com/office/powerpoint/2010/main" val="2196476514"/>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2382" y="6400800"/>
            <a:ext cx="9141619"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822960" y="2108202"/>
            <a:ext cx="75438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163819" y="6446839"/>
            <a:ext cx="1938638" cy="365125"/>
          </a:xfrm>
          <a:prstGeom prst="rect">
            <a:avLst/>
          </a:prstGeom>
        </p:spPr>
        <p:txBody>
          <a:bodyPr vert="horz" lIns="91440" tIns="45720" rIns="91440" bIns="45720" rtlCol="0" anchor="ctr"/>
          <a:lstStyle>
            <a:lvl1pPr algn="r">
              <a:defRPr sz="675">
                <a:solidFill>
                  <a:srgbClr val="FFFFFF"/>
                </a:solidFill>
              </a:defRPr>
            </a:lvl1pPr>
          </a:lstStyle>
          <a:p>
            <a:fld id="{62D6E202-B606-4609-B914-27C9371A1F6D}" type="datetime1">
              <a:rPr lang="en-US" smtClean="0"/>
              <a:t>8/15/2023</a:t>
            </a:fld>
            <a:endParaRPr lang="en-US"/>
          </a:p>
        </p:txBody>
      </p:sp>
      <p:sp>
        <p:nvSpPr>
          <p:cNvPr id="5" name="Footer Placeholder 4"/>
          <p:cNvSpPr>
            <a:spLocks noGrp="1"/>
          </p:cNvSpPr>
          <p:nvPr>
            <p:ph type="ftr" sz="quarter" idx="3"/>
          </p:nvPr>
        </p:nvSpPr>
        <p:spPr>
          <a:xfrm>
            <a:off x="822959" y="6446839"/>
            <a:ext cx="5113697" cy="365125"/>
          </a:xfrm>
          <a:prstGeom prst="rect">
            <a:avLst/>
          </a:prstGeom>
        </p:spPr>
        <p:txBody>
          <a:bodyPr vert="horz" lIns="91440" tIns="45720" rIns="91440" bIns="45720" rtlCol="0" anchor="ctr"/>
          <a:lstStyle>
            <a:lvl1pPr algn="l">
              <a:defRPr sz="675"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8245186" y="6446839"/>
            <a:ext cx="585008" cy="365125"/>
          </a:xfrm>
          <a:prstGeom prst="rect">
            <a:avLst/>
          </a:prstGeom>
        </p:spPr>
        <p:txBody>
          <a:bodyPr vert="horz" lIns="91440" tIns="45720" rIns="91440" bIns="45720" rtlCol="0" anchor="ctr"/>
          <a:lstStyle>
            <a:lvl1pPr algn="l">
              <a:defRPr sz="675">
                <a:solidFill>
                  <a:srgbClr val="FFFFFF"/>
                </a:solidFill>
              </a:defRPr>
            </a:lvl1pPr>
          </a:lstStyle>
          <a:p>
            <a:fld id="{3A98EE3D-8CD1-4C3F-BD1C-C98C9596463C}" type="slidenum">
              <a:rPr lang="en-US" smtClean="0"/>
              <a:t>‹#›</a:t>
            </a:fld>
            <a:endParaRPr lang="en-US"/>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895149" y="1897380"/>
            <a:ext cx="74752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2585804"/>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18" r:id="rId6"/>
    <p:sldLayoutId id="2147483714" r:id="rId7"/>
    <p:sldLayoutId id="2147483715" r:id="rId8"/>
    <p:sldLayoutId id="2147483716" r:id="rId9"/>
    <p:sldLayoutId id="2147483717" r:id="rId10"/>
    <p:sldLayoutId id="2147483719" r:id="rId11"/>
  </p:sldLayoutIdLst>
  <p:hf sldNum="0" hdr="0" ftr="0" dt="0"/>
  <p:txStyles>
    <p:titleStyle>
      <a:lvl1pPr algn="l" defTabSz="685800" rtl="0" eaLnBrk="1" latinLnBrk="0" hangingPunct="1">
        <a:lnSpc>
          <a:spcPct val="90000"/>
        </a:lnSpc>
        <a:spcBef>
          <a:spcPct val="0"/>
        </a:spcBef>
        <a:buNone/>
        <a:defRPr sz="3450" kern="1200" spc="-38" baseline="0">
          <a:solidFill>
            <a:schemeClr val="tx1">
              <a:lumMod val="75000"/>
              <a:lumOff val="25000"/>
            </a:schemeClr>
          </a:solidFill>
          <a:latin typeface="+mj-lt"/>
          <a:ea typeface="+mj-ea"/>
          <a:cs typeface="+mj-cs"/>
        </a:defRPr>
      </a:lvl1pPr>
    </p:titleStyle>
    <p:bodyStyle>
      <a:lvl1pPr marL="68580" indent="-68580" algn="l" defTabSz="685800" rtl="0" eaLnBrk="1" latinLnBrk="0" hangingPunct="1">
        <a:lnSpc>
          <a:spcPct val="11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36" indent="-137160" algn="l" defTabSz="685800" rtl="0" eaLnBrk="1" latinLnBrk="0" hangingPunct="1">
        <a:lnSpc>
          <a:spcPct val="110000"/>
        </a:lnSpc>
        <a:spcBef>
          <a:spcPts val="150"/>
        </a:spcBef>
        <a:spcAft>
          <a:spcPts val="300"/>
        </a:spcAft>
        <a:buClrTx/>
        <a:buFont typeface="Calibri" pitchFamily="34" charset="0"/>
        <a:buChar char="◦"/>
        <a:defRPr sz="1350" kern="1200">
          <a:solidFill>
            <a:schemeClr val="tx1">
              <a:lumMod val="75000"/>
              <a:lumOff val="25000"/>
            </a:schemeClr>
          </a:solidFill>
          <a:latin typeface="+mn-lt"/>
          <a:ea typeface="+mn-ea"/>
          <a:cs typeface="+mn-cs"/>
        </a:defRPr>
      </a:lvl2pPr>
      <a:lvl3pPr marL="425196" indent="-137160" algn="l" defTabSz="685800" rtl="0" eaLnBrk="1" latinLnBrk="0" hangingPunct="1">
        <a:lnSpc>
          <a:spcPct val="110000"/>
        </a:lnSpc>
        <a:spcBef>
          <a:spcPts val="150"/>
        </a:spcBef>
        <a:spcAft>
          <a:spcPts val="300"/>
        </a:spcAft>
        <a:buClrTx/>
        <a:buFont typeface="Calibri" pitchFamily="34" charset="0"/>
        <a:buChar char="◦"/>
        <a:defRPr sz="1050" kern="1200">
          <a:solidFill>
            <a:schemeClr val="tx1">
              <a:lumMod val="75000"/>
              <a:lumOff val="25000"/>
            </a:schemeClr>
          </a:solidFill>
          <a:latin typeface="+mn-lt"/>
          <a:ea typeface="+mn-ea"/>
          <a:cs typeface="+mn-cs"/>
        </a:defRPr>
      </a:lvl3pPr>
      <a:lvl4pPr marL="562356" indent="-137160" algn="l" defTabSz="685800" rtl="0" eaLnBrk="1" latinLnBrk="0" hangingPunct="1">
        <a:lnSpc>
          <a:spcPct val="110000"/>
        </a:lnSpc>
        <a:spcBef>
          <a:spcPts val="150"/>
        </a:spcBef>
        <a:spcAft>
          <a:spcPts val="300"/>
        </a:spcAft>
        <a:buClrTx/>
        <a:buFont typeface="Calibri" pitchFamily="34" charset="0"/>
        <a:buChar char="◦"/>
        <a:defRPr sz="1050" kern="1200">
          <a:solidFill>
            <a:schemeClr val="tx1">
              <a:lumMod val="75000"/>
              <a:lumOff val="25000"/>
            </a:schemeClr>
          </a:solidFill>
          <a:latin typeface="+mn-lt"/>
          <a:ea typeface="+mn-ea"/>
          <a:cs typeface="+mn-cs"/>
        </a:defRPr>
      </a:lvl4pPr>
      <a:lvl5pPr marL="699516" indent="-137160" algn="l" defTabSz="685800" rtl="0" eaLnBrk="1" latinLnBrk="0" hangingPunct="1">
        <a:lnSpc>
          <a:spcPct val="110000"/>
        </a:lnSpc>
        <a:spcBef>
          <a:spcPts val="150"/>
        </a:spcBef>
        <a:spcAft>
          <a:spcPts val="300"/>
        </a:spcAft>
        <a:buClrTx/>
        <a:buFont typeface="Calibri" pitchFamily="34" charset="0"/>
        <a:buChar char="◦"/>
        <a:defRPr sz="105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BA6C3704-6738-53A2-AFB2-CD7A80D6EFFB}"/>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59012917-0544-7E67-6FE7-188EC99D3A83}"/>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C8BBB0E1-5B13-6382-27DA-564E6F2B75E3}"/>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4E2FF6EE-464A-4162-B61B-515DE944072E}" type="datetime1">
              <a:rPr lang="en-US"/>
              <a:pPr>
                <a:defRPr/>
              </a:pPr>
              <a:t>8/15/2023</a:t>
            </a:fld>
            <a:endParaRPr lang="en-US"/>
          </a:p>
        </p:txBody>
      </p:sp>
      <p:sp>
        <p:nvSpPr>
          <p:cNvPr id="5" name="Footer Placeholder 4">
            <a:extLst>
              <a:ext uri="{FF2B5EF4-FFF2-40B4-BE49-F238E27FC236}">
                <a16:creationId xmlns:a16="http://schemas.microsoft.com/office/drawing/2014/main" id="{5D5D360D-4273-857E-5493-EFB3308D2CE7}"/>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7CE748C6-59BB-7FF5-6296-8F1FCCA4D0AD}"/>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1B46AC5D-9B31-4D64-B78D-2DB658C75968}" type="slidenum">
              <a:rPr lang="en-US" altLang="en-US"/>
              <a:pPr>
                <a:defRPr/>
              </a:pPr>
              <a:t>‹#›</a:t>
            </a:fld>
            <a:endParaRPr lang="en-US" altLang="en-US"/>
          </a:p>
        </p:txBody>
      </p:sp>
    </p:spTree>
    <p:extLst>
      <p:ext uri="{BB962C8B-B14F-4D97-AF65-F5344CB8AC3E}">
        <p14:creationId xmlns:p14="http://schemas.microsoft.com/office/powerpoint/2010/main" val="3375229006"/>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5D9E9E"/>
            </a:gs>
          </a:gsLst>
          <a:lin ang="5400000" scaled="1"/>
        </a:gra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BCD9B100-00EE-2AD7-DDE7-7F86BEB798FD}"/>
              </a:ext>
            </a:extLst>
          </p:cNvPr>
          <p:cNvGrpSpPr>
            <a:grpSpLocks/>
          </p:cNvGrpSpPr>
          <p:nvPr/>
        </p:nvGrpSpPr>
        <p:grpSpPr bwMode="auto">
          <a:xfrm>
            <a:off x="4716463" y="5345113"/>
            <a:ext cx="4427537" cy="1512887"/>
            <a:chOff x="2971" y="3367"/>
            <a:chExt cx="2789" cy="953"/>
          </a:xfrm>
        </p:grpSpPr>
        <p:sp>
          <p:nvSpPr>
            <p:cNvPr id="1032" name="Freeform 3">
              <a:extLst>
                <a:ext uri="{FF2B5EF4-FFF2-40B4-BE49-F238E27FC236}">
                  <a16:creationId xmlns:a16="http://schemas.microsoft.com/office/drawing/2014/main" id="{3C7AF70F-49BF-203C-E373-87F3C427096B}"/>
                </a:ext>
              </a:extLst>
            </p:cNvPr>
            <p:cNvSpPr>
              <a:spLocks/>
            </p:cNvSpPr>
            <p:nvPr/>
          </p:nvSpPr>
          <p:spPr bwMode="ltGray">
            <a:xfrm>
              <a:off x="2971" y="3367"/>
              <a:ext cx="2789" cy="953"/>
            </a:xfrm>
            <a:custGeom>
              <a:avLst/>
              <a:gdLst>
                <a:gd name="T0" fmla="*/ 2804 w 2780"/>
                <a:gd name="T1" fmla="*/ 18 h 953"/>
                <a:gd name="T2" fmla="*/ 2714 w 2780"/>
                <a:gd name="T3" fmla="*/ 24 h 953"/>
                <a:gd name="T4" fmla="*/ 2647 w 2780"/>
                <a:gd name="T5" fmla="*/ 102 h 953"/>
                <a:gd name="T6" fmla="*/ 2543 w 2780"/>
                <a:gd name="T7" fmla="*/ 156 h 953"/>
                <a:gd name="T8" fmla="*/ 2537 w 2780"/>
                <a:gd name="T9" fmla="*/ 222 h 953"/>
                <a:gd name="T10" fmla="*/ 2519 w 2780"/>
                <a:gd name="T11" fmla="*/ 246 h 953"/>
                <a:gd name="T12" fmla="*/ 2501 w 2780"/>
                <a:gd name="T13" fmla="*/ 252 h 953"/>
                <a:gd name="T14" fmla="*/ 2429 w 2780"/>
                <a:gd name="T15" fmla="*/ 210 h 953"/>
                <a:gd name="T16" fmla="*/ 2288 w 2780"/>
                <a:gd name="T17" fmla="*/ 192 h 953"/>
                <a:gd name="T18" fmla="*/ 2264 w 2780"/>
                <a:gd name="T19" fmla="*/ 186 h 953"/>
                <a:gd name="T20" fmla="*/ 2246 w 2780"/>
                <a:gd name="T21" fmla="*/ 192 h 953"/>
                <a:gd name="T22" fmla="*/ 2174 w 2780"/>
                <a:gd name="T23" fmla="*/ 228 h 953"/>
                <a:gd name="T24" fmla="*/ 2138 w 2780"/>
                <a:gd name="T25" fmla="*/ 240 h 953"/>
                <a:gd name="T26" fmla="*/ 2114 w 2780"/>
                <a:gd name="T27" fmla="*/ 246 h 953"/>
                <a:gd name="T28" fmla="*/ 2102 w 2780"/>
                <a:gd name="T29" fmla="*/ 258 h 953"/>
                <a:gd name="T30" fmla="*/ 2102 w 2780"/>
                <a:gd name="T31" fmla="*/ 276 h 953"/>
                <a:gd name="T32" fmla="*/ 2079 w 2780"/>
                <a:gd name="T33" fmla="*/ 300 h 953"/>
                <a:gd name="T34" fmla="*/ 2061 w 2780"/>
                <a:gd name="T35" fmla="*/ 312 h 953"/>
                <a:gd name="T36" fmla="*/ 2049 w 2780"/>
                <a:gd name="T37" fmla="*/ 324 h 953"/>
                <a:gd name="T38" fmla="*/ 2037 w 2780"/>
                <a:gd name="T39" fmla="*/ 336 h 953"/>
                <a:gd name="T40" fmla="*/ 2003 w 2780"/>
                <a:gd name="T41" fmla="*/ 342 h 953"/>
                <a:gd name="T42" fmla="*/ 1937 w 2780"/>
                <a:gd name="T43" fmla="*/ 336 h 953"/>
                <a:gd name="T44" fmla="*/ 1901 w 2780"/>
                <a:gd name="T45" fmla="*/ 330 h 953"/>
                <a:gd name="T46" fmla="*/ 1889 w 2780"/>
                <a:gd name="T47" fmla="*/ 342 h 953"/>
                <a:gd name="T48" fmla="*/ 1877 w 2780"/>
                <a:gd name="T49" fmla="*/ 354 h 953"/>
                <a:gd name="T50" fmla="*/ 1847 w 2780"/>
                <a:gd name="T51" fmla="*/ 360 h 953"/>
                <a:gd name="T52" fmla="*/ 1788 w 2780"/>
                <a:gd name="T53" fmla="*/ 342 h 953"/>
                <a:gd name="T54" fmla="*/ 1764 w 2780"/>
                <a:gd name="T55" fmla="*/ 342 h 953"/>
                <a:gd name="T56" fmla="*/ 1740 w 2780"/>
                <a:gd name="T57" fmla="*/ 354 h 953"/>
                <a:gd name="T58" fmla="*/ 1676 w 2780"/>
                <a:gd name="T59" fmla="*/ 425 h 953"/>
                <a:gd name="T60" fmla="*/ 1634 w 2780"/>
                <a:gd name="T61" fmla="*/ 569 h 953"/>
                <a:gd name="T62" fmla="*/ 1634 w 2780"/>
                <a:gd name="T63" fmla="*/ 593 h 953"/>
                <a:gd name="T64" fmla="*/ 1640 w 2780"/>
                <a:gd name="T65" fmla="*/ 641 h 953"/>
                <a:gd name="T66" fmla="*/ 1658 w 2780"/>
                <a:gd name="T67" fmla="*/ 659 h 953"/>
                <a:gd name="T68" fmla="*/ 1652 w 2780"/>
                <a:gd name="T69" fmla="*/ 671 h 953"/>
                <a:gd name="T70" fmla="*/ 1640 w 2780"/>
                <a:gd name="T71" fmla="*/ 683 h 953"/>
                <a:gd name="T72" fmla="*/ 1562 w 2780"/>
                <a:gd name="T73" fmla="*/ 689 h 953"/>
                <a:gd name="T74" fmla="*/ 1485 w 2780"/>
                <a:gd name="T75" fmla="*/ 629 h 953"/>
                <a:gd name="T76" fmla="*/ 1349 w 2780"/>
                <a:gd name="T77" fmla="*/ 587 h 953"/>
                <a:gd name="T78" fmla="*/ 1200 w 2780"/>
                <a:gd name="T79" fmla="*/ 671 h 953"/>
                <a:gd name="T80" fmla="*/ 1028 w 2780"/>
                <a:gd name="T81" fmla="*/ 731 h 953"/>
                <a:gd name="T82" fmla="*/ 825 w 2780"/>
                <a:gd name="T83" fmla="*/ 743 h 953"/>
                <a:gd name="T84" fmla="*/ 636 w 2780"/>
                <a:gd name="T85" fmla="*/ 701 h 953"/>
                <a:gd name="T86" fmla="*/ 576 w 2780"/>
                <a:gd name="T87" fmla="*/ 695 h 953"/>
                <a:gd name="T88" fmla="*/ 564 w 2780"/>
                <a:gd name="T89" fmla="*/ 701 h 953"/>
                <a:gd name="T90" fmla="*/ 528 w 2780"/>
                <a:gd name="T91" fmla="*/ 731 h 953"/>
                <a:gd name="T92" fmla="*/ 440 w 2780"/>
                <a:gd name="T93" fmla="*/ 809 h 953"/>
                <a:gd name="T94" fmla="*/ 410 w 2780"/>
                <a:gd name="T95" fmla="*/ 821 h 953"/>
                <a:gd name="T96" fmla="*/ 386 w 2780"/>
                <a:gd name="T97" fmla="*/ 821 h 953"/>
                <a:gd name="T98" fmla="*/ 339 w 2780"/>
                <a:gd name="T99" fmla="*/ 827 h 953"/>
                <a:gd name="T100" fmla="*/ 213 w 2780"/>
                <a:gd name="T101" fmla="*/ 851 h 953"/>
                <a:gd name="T102" fmla="*/ 177 w 2780"/>
                <a:gd name="T103" fmla="*/ 857 h 953"/>
                <a:gd name="T104" fmla="*/ 125 w 2780"/>
                <a:gd name="T105" fmla="*/ 851 h 953"/>
                <a:gd name="T106" fmla="*/ 107 w 2780"/>
                <a:gd name="T107" fmla="*/ 857 h 953"/>
                <a:gd name="T108" fmla="*/ 101 w 2780"/>
                <a:gd name="T109" fmla="*/ 875 h 953"/>
                <a:gd name="T110" fmla="*/ 83 w 2780"/>
                <a:gd name="T111" fmla="*/ 887 h 953"/>
                <a:gd name="T112" fmla="*/ 48 w 2780"/>
                <a:gd name="T113" fmla="*/ 899 h 953"/>
                <a:gd name="T114" fmla="*/ 2816 w 2780"/>
                <a:gd name="T115" fmla="*/ 24 h 9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780" h="953">
                  <a:moveTo>
                    <a:pt x="2780" y="24"/>
                  </a:moveTo>
                  <a:lnTo>
                    <a:pt x="2774" y="24"/>
                  </a:lnTo>
                  <a:lnTo>
                    <a:pt x="2774" y="18"/>
                  </a:lnTo>
                  <a:lnTo>
                    <a:pt x="2768" y="18"/>
                  </a:lnTo>
                  <a:lnTo>
                    <a:pt x="2756" y="12"/>
                  </a:lnTo>
                  <a:lnTo>
                    <a:pt x="2738" y="6"/>
                  </a:lnTo>
                  <a:lnTo>
                    <a:pt x="2714" y="0"/>
                  </a:lnTo>
                  <a:lnTo>
                    <a:pt x="2678" y="24"/>
                  </a:lnTo>
                  <a:lnTo>
                    <a:pt x="2643" y="54"/>
                  </a:lnTo>
                  <a:lnTo>
                    <a:pt x="2619" y="90"/>
                  </a:lnTo>
                  <a:lnTo>
                    <a:pt x="2613" y="96"/>
                  </a:lnTo>
                  <a:lnTo>
                    <a:pt x="2613" y="102"/>
                  </a:lnTo>
                  <a:lnTo>
                    <a:pt x="2601" y="108"/>
                  </a:lnTo>
                  <a:lnTo>
                    <a:pt x="2583" y="120"/>
                  </a:lnTo>
                  <a:lnTo>
                    <a:pt x="2541" y="132"/>
                  </a:lnTo>
                  <a:lnTo>
                    <a:pt x="2511" y="156"/>
                  </a:lnTo>
                  <a:lnTo>
                    <a:pt x="2511" y="204"/>
                  </a:lnTo>
                  <a:lnTo>
                    <a:pt x="2511" y="210"/>
                  </a:lnTo>
                  <a:lnTo>
                    <a:pt x="2505" y="216"/>
                  </a:lnTo>
                  <a:lnTo>
                    <a:pt x="2505" y="222"/>
                  </a:lnTo>
                  <a:lnTo>
                    <a:pt x="2499" y="228"/>
                  </a:lnTo>
                  <a:lnTo>
                    <a:pt x="2499" y="240"/>
                  </a:lnTo>
                  <a:lnTo>
                    <a:pt x="2493" y="246"/>
                  </a:lnTo>
                  <a:lnTo>
                    <a:pt x="2487" y="246"/>
                  </a:lnTo>
                  <a:lnTo>
                    <a:pt x="2487" y="252"/>
                  </a:lnTo>
                  <a:lnTo>
                    <a:pt x="2481" y="252"/>
                  </a:lnTo>
                  <a:lnTo>
                    <a:pt x="2475" y="252"/>
                  </a:lnTo>
                  <a:lnTo>
                    <a:pt x="2469" y="252"/>
                  </a:lnTo>
                  <a:lnTo>
                    <a:pt x="2457" y="252"/>
                  </a:lnTo>
                  <a:lnTo>
                    <a:pt x="2439" y="258"/>
                  </a:lnTo>
                  <a:lnTo>
                    <a:pt x="2415" y="222"/>
                  </a:lnTo>
                  <a:lnTo>
                    <a:pt x="2397" y="210"/>
                  </a:lnTo>
                  <a:lnTo>
                    <a:pt x="2373" y="216"/>
                  </a:lnTo>
                  <a:lnTo>
                    <a:pt x="2332" y="216"/>
                  </a:lnTo>
                  <a:lnTo>
                    <a:pt x="2296" y="204"/>
                  </a:lnTo>
                  <a:lnTo>
                    <a:pt x="2260" y="192"/>
                  </a:lnTo>
                  <a:lnTo>
                    <a:pt x="2248" y="186"/>
                  </a:lnTo>
                  <a:lnTo>
                    <a:pt x="2242" y="186"/>
                  </a:lnTo>
                  <a:lnTo>
                    <a:pt x="2236" y="186"/>
                  </a:lnTo>
                  <a:lnTo>
                    <a:pt x="2230" y="186"/>
                  </a:lnTo>
                  <a:lnTo>
                    <a:pt x="2224" y="192"/>
                  </a:lnTo>
                  <a:lnTo>
                    <a:pt x="2218" y="192"/>
                  </a:lnTo>
                  <a:lnTo>
                    <a:pt x="2212" y="198"/>
                  </a:lnTo>
                  <a:lnTo>
                    <a:pt x="2194" y="204"/>
                  </a:lnTo>
                  <a:lnTo>
                    <a:pt x="2170" y="210"/>
                  </a:lnTo>
                  <a:lnTo>
                    <a:pt x="2146" y="228"/>
                  </a:lnTo>
                  <a:lnTo>
                    <a:pt x="2122" y="240"/>
                  </a:lnTo>
                  <a:lnTo>
                    <a:pt x="2116" y="240"/>
                  </a:lnTo>
                  <a:lnTo>
                    <a:pt x="2110" y="240"/>
                  </a:lnTo>
                  <a:lnTo>
                    <a:pt x="2104" y="240"/>
                  </a:lnTo>
                  <a:lnTo>
                    <a:pt x="2098" y="246"/>
                  </a:lnTo>
                  <a:lnTo>
                    <a:pt x="2092" y="246"/>
                  </a:lnTo>
                  <a:lnTo>
                    <a:pt x="2086" y="246"/>
                  </a:lnTo>
                  <a:lnTo>
                    <a:pt x="2080" y="252"/>
                  </a:lnTo>
                  <a:lnTo>
                    <a:pt x="2080" y="258"/>
                  </a:lnTo>
                  <a:lnTo>
                    <a:pt x="2074" y="258"/>
                  </a:lnTo>
                  <a:lnTo>
                    <a:pt x="2074" y="264"/>
                  </a:lnTo>
                  <a:lnTo>
                    <a:pt x="2074" y="270"/>
                  </a:lnTo>
                  <a:lnTo>
                    <a:pt x="2074" y="276"/>
                  </a:lnTo>
                  <a:lnTo>
                    <a:pt x="2069" y="288"/>
                  </a:lnTo>
                  <a:lnTo>
                    <a:pt x="2057" y="300"/>
                  </a:lnTo>
                  <a:lnTo>
                    <a:pt x="2051" y="300"/>
                  </a:lnTo>
                  <a:lnTo>
                    <a:pt x="2045" y="300"/>
                  </a:lnTo>
                  <a:lnTo>
                    <a:pt x="2039" y="306"/>
                  </a:lnTo>
                  <a:lnTo>
                    <a:pt x="2033" y="306"/>
                  </a:lnTo>
                  <a:lnTo>
                    <a:pt x="2033" y="312"/>
                  </a:lnTo>
                  <a:lnTo>
                    <a:pt x="2027" y="312"/>
                  </a:lnTo>
                  <a:lnTo>
                    <a:pt x="2027" y="318"/>
                  </a:lnTo>
                  <a:lnTo>
                    <a:pt x="2021" y="324"/>
                  </a:lnTo>
                  <a:lnTo>
                    <a:pt x="2015" y="330"/>
                  </a:lnTo>
                  <a:lnTo>
                    <a:pt x="2009" y="336"/>
                  </a:lnTo>
                  <a:lnTo>
                    <a:pt x="1997" y="336"/>
                  </a:lnTo>
                  <a:lnTo>
                    <a:pt x="1991" y="342"/>
                  </a:lnTo>
                  <a:lnTo>
                    <a:pt x="1985" y="342"/>
                  </a:lnTo>
                  <a:lnTo>
                    <a:pt x="1979" y="342"/>
                  </a:lnTo>
                  <a:lnTo>
                    <a:pt x="1961" y="336"/>
                  </a:lnTo>
                  <a:lnTo>
                    <a:pt x="1925" y="336"/>
                  </a:lnTo>
                  <a:lnTo>
                    <a:pt x="1919" y="336"/>
                  </a:lnTo>
                  <a:lnTo>
                    <a:pt x="1913" y="336"/>
                  </a:lnTo>
                  <a:lnTo>
                    <a:pt x="1895" y="330"/>
                  </a:lnTo>
                  <a:lnTo>
                    <a:pt x="1889" y="330"/>
                  </a:lnTo>
                  <a:lnTo>
                    <a:pt x="1883" y="330"/>
                  </a:lnTo>
                  <a:lnTo>
                    <a:pt x="1877" y="330"/>
                  </a:lnTo>
                  <a:lnTo>
                    <a:pt x="1871" y="336"/>
                  </a:lnTo>
                  <a:lnTo>
                    <a:pt x="1865" y="342"/>
                  </a:lnTo>
                  <a:lnTo>
                    <a:pt x="1859" y="348"/>
                  </a:lnTo>
                  <a:lnTo>
                    <a:pt x="1853" y="354"/>
                  </a:lnTo>
                  <a:lnTo>
                    <a:pt x="1847" y="354"/>
                  </a:lnTo>
                  <a:lnTo>
                    <a:pt x="1835" y="360"/>
                  </a:lnTo>
                  <a:lnTo>
                    <a:pt x="1829" y="360"/>
                  </a:lnTo>
                  <a:lnTo>
                    <a:pt x="1823" y="360"/>
                  </a:lnTo>
                  <a:lnTo>
                    <a:pt x="1817" y="360"/>
                  </a:lnTo>
                  <a:lnTo>
                    <a:pt x="1776" y="342"/>
                  </a:lnTo>
                  <a:lnTo>
                    <a:pt x="1770" y="342"/>
                  </a:lnTo>
                  <a:lnTo>
                    <a:pt x="1764" y="342"/>
                  </a:lnTo>
                  <a:lnTo>
                    <a:pt x="1758" y="342"/>
                  </a:lnTo>
                  <a:lnTo>
                    <a:pt x="1746" y="342"/>
                  </a:lnTo>
                  <a:lnTo>
                    <a:pt x="1740" y="342"/>
                  </a:lnTo>
                  <a:lnTo>
                    <a:pt x="1734" y="342"/>
                  </a:lnTo>
                  <a:lnTo>
                    <a:pt x="1728" y="348"/>
                  </a:lnTo>
                  <a:lnTo>
                    <a:pt x="1722" y="348"/>
                  </a:lnTo>
                  <a:lnTo>
                    <a:pt x="1716" y="354"/>
                  </a:lnTo>
                  <a:lnTo>
                    <a:pt x="1704" y="366"/>
                  </a:lnTo>
                  <a:lnTo>
                    <a:pt x="1698" y="378"/>
                  </a:lnTo>
                  <a:lnTo>
                    <a:pt x="1674" y="402"/>
                  </a:lnTo>
                  <a:lnTo>
                    <a:pt x="1656" y="425"/>
                  </a:lnTo>
                  <a:lnTo>
                    <a:pt x="1632" y="461"/>
                  </a:lnTo>
                  <a:lnTo>
                    <a:pt x="1614" y="509"/>
                  </a:lnTo>
                  <a:lnTo>
                    <a:pt x="1614" y="563"/>
                  </a:lnTo>
                  <a:lnTo>
                    <a:pt x="1614" y="569"/>
                  </a:lnTo>
                  <a:lnTo>
                    <a:pt x="1614" y="575"/>
                  </a:lnTo>
                  <a:lnTo>
                    <a:pt x="1614" y="581"/>
                  </a:lnTo>
                  <a:lnTo>
                    <a:pt x="1614" y="587"/>
                  </a:lnTo>
                  <a:lnTo>
                    <a:pt x="1614" y="593"/>
                  </a:lnTo>
                  <a:lnTo>
                    <a:pt x="1614" y="599"/>
                  </a:lnTo>
                  <a:lnTo>
                    <a:pt x="1614" y="605"/>
                  </a:lnTo>
                  <a:lnTo>
                    <a:pt x="1614" y="617"/>
                  </a:lnTo>
                  <a:lnTo>
                    <a:pt x="1620" y="641"/>
                  </a:lnTo>
                  <a:lnTo>
                    <a:pt x="1626" y="641"/>
                  </a:lnTo>
                  <a:lnTo>
                    <a:pt x="1632" y="647"/>
                  </a:lnTo>
                  <a:lnTo>
                    <a:pt x="1632" y="659"/>
                  </a:lnTo>
                  <a:lnTo>
                    <a:pt x="1638" y="659"/>
                  </a:lnTo>
                  <a:lnTo>
                    <a:pt x="1638" y="665"/>
                  </a:lnTo>
                  <a:lnTo>
                    <a:pt x="1638" y="671"/>
                  </a:lnTo>
                  <a:lnTo>
                    <a:pt x="1632" y="671"/>
                  </a:lnTo>
                  <a:lnTo>
                    <a:pt x="1632" y="677"/>
                  </a:lnTo>
                  <a:lnTo>
                    <a:pt x="1626" y="677"/>
                  </a:lnTo>
                  <a:lnTo>
                    <a:pt x="1620" y="683"/>
                  </a:lnTo>
                  <a:lnTo>
                    <a:pt x="1596" y="689"/>
                  </a:lnTo>
                  <a:lnTo>
                    <a:pt x="1572" y="689"/>
                  </a:lnTo>
                  <a:lnTo>
                    <a:pt x="1548" y="689"/>
                  </a:lnTo>
                  <a:lnTo>
                    <a:pt x="1542" y="689"/>
                  </a:lnTo>
                  <a:lnTo>
                    <a:pt x="1536" y="689"/>
                  </a:lnTo>
                  <a:lnTo>
                    <a:pt x="1518" y="683"/>
                  </a:lnTo>
                  <a:lnTo>
                    <a:pt x="1495" y="671"/>
                  </a:lnTo>
                  <a:lnTo>
                    <a:pt x="1465" y="629"/>
                  </a:lnTo>
                  <a:lnTo>
                    <a:pt x="1435" y="599"/>
                  </a:lnTo>
                  <a:lnTo>
                    <a:pt x="1405" y="581"/>
                  </a:lnTo>
                  <a:lnTo>
                    <a:pt x="1375" y="563"/>
                  </a:lnTo>
                  <a:lnTo>
                    <a:pt x="1333" y="587"/>
                  </a:lnTo>
                  <a:lnTo>
                    <a:pt x="1303" y="653"/>
                  </a:lnTo>
                  <a:lnTo>
                    <a:pt x="1261" y="665"/>
                  </a:lnTo>
                  <a:lnTo>
                    <a:pt x="1219" y="653"/>
                  </a:lnTo>
                  <a:lnTo>
                    <a:pt x="1184" y="671"/>
                  </a:lnTo>
                  <a:lnTo>
                    <a:pt x="1136" y="671"/>
                  </a:lnTo>
                  <a:lnTo>
                    <a:pt x="1106" y="671"/>
                  </a:lnTo>
                  <a:lnTo>
                    <a:pt x="1076" y="707"/>
                  </a:lnTo>
                  <a:lnTo>
                    <a:pt x="1016" y="731"/>
                  </a:lnTo>
                  <a:lnTo>
                    <a:pt x="944" y="761"/>
                  </a:lnTo>
                  <a:lnTo>
                    <a:pt x="921" y="773"/>
                  </a:lnTo>
                  <a:lnTo>
                    <a:pt x="867" y="773"/>
                  </a:lnTo>
                  <a:lnTo>
                    <a:pt x="813" y="743"/>
                  </a:lnTo>
                  <a:lnTo>
                    <a:pt x="783" y="719"/>
                  </a:lnTo>
                  <a:lnTo>
                    <a:pt x="741" y="713"/>
                  </a:lnTo>
                  <a:lnTo>
                    <a:pt x="693" y="701"/>
                  </a:lnTo>
                  <a:lnTo>
                    <a:pt x="628" y="701"/>
                  </a:lnTo>
                  <a:lnTo>
                    <a:pt x="616" y="701"/>
                  </a:lnTo>
                  <a:lnTo>
                    <a:pt x="598" y="695"/>
                  </a:lnTo>
                  <a:lnTo>
                    <a:pt x="580" y="695"/>
                  </a:lnTo>
                  <a:lnTo>
                    <a:pt x="568" y="695"/>
                  </a:lnTo>
                  <a:lnTo>
                    <a:pt x="562" y="701"/>
                  </a:lnTo>
                  <a:lnTo>
                    <a:pt x="556" y="701"/>
                  </a:lnTo>
                  <a:lnTo>
                    <a:pt x="550" y="707"/>
                  </a:lnTo>
                  <a:lnTo>
                    <a:pt x="544" y="713"/>
                  </a:lnTo>
                  <a:lnTo>
                    <a:pt x="520" y="731"/>
                  </a:lnTo>
                  <a:lnTo>
                    <a:pt x="496" y="749"/>
                  </a:lnTo>
                  <a:lnTo>
                    <a:pt x="460" y="785"/>
                  </a:lnTo>
                  <a:lnTo>
                    <a:pt x="454" y="791"/>
                  </a:lnTo>
                  <a:lnTo>
                    <a:pt x="436" y="809"/>
                  </a:lnTo>
                  <a:lnTo>
                    <a:pt x="424" y="815"/>
                  </a:lnTo>
                  <a:lnTo>
                    <a:pt x="418" y="821"/>
                  </a:lnTo>
                  <a:lnTo>
                    <a:pt x="412" y="821"/>
                  </a:lnTo>
                  <a:lnTo>
                    <a:pt x="406" y="821"/>
                  </a:lnTo>
                  <a:lnTo>
                    <a:pt x="400" y="821"/>
                  </a:lnTo>
                  <a:lnTo>
                    <a:pt x="394" y="821"/>
                  </a:lnTo>
                  <a:lnTo>
                    <a:pt x="388" y="821"/>
                  </a:lnTo>
                  <a:lnTo>
                    <a:pt x="382" y="821"/>
                  </a:lnTo>
                  <a:lnTo>
                    <a:pt x="370" y="821"/>
                  </a:lnTo>
                  <a:lnTo>
                    <a:pt x="358" y="821"/>
                  </a:lnTo>
                  <a:lnTo>
                    <a:pt x="352" y="821"/>
                  </a:lnTo>
                  <a:lnTo>
                    <a:pt x="335" y="827"/>
                  </a:lnTo>
                  <a:lnTo>
                    <a:pt x="329" y="827"/>
                  </a:lnTo>
                  <a:lnTo>
                    <a:pt x="233" y="839"/>
                  </a:lnTo>
                  <a:lnTo>
                    <a:pt x="227" y="845"/>
                  </a:lnTo>
                  <a:lnTo>
                    <a:pt x="209" y="851"/>
                  </a:lnTo>
                  <a:lnTo>
                    <a:pt x="197" y="851"/>
                  </a:lnTo>
                  <a:lnTo>
                    <a:pt x="185" y="857"/>
                  </a:lnTo>
                  <a:lnTo>
                    <a:pt x="179" y="857"/>
                  </a:lnTo>
                  <a:lnTo>
                    <a:pt x="173" y="857"/>
                  </a:lnTo>
                  <a:lnTo>
                    <a:pt x="167" y="857"/>
                  </a:lnTo>
                  <a:lnTo>
                    <a:pt x="149" y="851"/>
                  </a:lnTo>
                  <a:lnTo>
                    <a:pt x="137" y="851"/>
                  </a:lnTo>
                  <a:lnTo>
                    <a:pt x="125" y="851"/>
                  </a:lnTo>
                  <a:lnTo>
                    <a:pt x="119" y="857"/>
                  </a:lnTo>
                  <a:lnTo>
                    <a:pt x="113" y="857"/>
                  </a:lnTo>
                  <a:lnTo>
                    <a:pt x="107" y="857"/>
                  </a:lnTo>
                  <a:lnTo>
                    <a:pt x="101" y="863"/>
                  </a:lnTo>
                  <a:lnTo>
                    <a:pt x="101" y="869"/>
                  </a:lnTo>
                  <a:lnTo>
                    <a:pt x="101" y="875"/>
                  </a:lnTo>
                  <a:lnTo>
                    <a:pt x="95" y="875"/>
                  </a:lnTo>
                  <a:lnTo>
                    <a:pt x="95" y="881"/>
                  </a:lnTo>
                  <a:lnTo>
                    <a:pt x="89" y="881"/>
                  </a:lnTo>
                  <a:lnTo>
                    <a:pt x="83" y="887"/>
                  </a:lnTo>
                  <a:lnTo>
                    <a:pt x="77" y="887"/>
                  </a:lnTo>
                  <a:lnTo>
                    <a:pt x="60" y="893"/>
                  </a:lnTo>
                  <a:lnTo>
                    <a:pt x="54" y="899"/>
                  </a:lnTo>
                  <a:lnTo>
                    <a:pt x="48" y="899"/>
                  </a:lnTo>
                  <a:lnTo>
                    <a:pt x="48" y="905"/>
                  </a:lnTo>
                  <a:lnTo>
                    <a:pt x="0" y="953"/>
                  </a:lnTo>
                  <a:lnTo>
                    <a:pt x="2780" y="953"/>
                  </a:lnTo>
                  <a:lnTo>
                    <a:pt x="2780" y="24"/>
                  </a:lnTo>
                </a:path>
              </a:pathLst>
            </a:custGeom>
            <a:gradFill rotWithShape="0">
              <a:gsLst>
                <a:gs pos="0">
                  <a:schemeClr val="bg1"/>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en-US"/>
            </a:p>
          </p:txBody>
        </p:sp>
        <p:sp>
          <p:nvSpPr>
            <p:cNvPr id="14340" name="Freeform 4">
              <a:extLst>
                <a:ext uri="{FF2B5EF4-FFF2-40B4-BE49-F238E27FC236}">
                  <a16:creationId xmlns:a16="http://schemas.microsoft.com/office/drawing/2014/main" id="{758FE441-4096-7F96-9A12-060FF68680F1}"/>
                </a:ext>
              </a:extLst>
            </p:cNvPr>
            <p:cNvSpPr>
              <a:spLocks/>
            </p:cNvSpPr>
            <p:nvPr/>
          </p:nvSpPr>
          <p:spPr bwMode="ltGray">
            <a:xfrm>
              <a:off x="4602" y="4014"/>
              <a:ext cx="12" cy="18"/>
            </a:xfrm>
            <a:custGeom>
              <a:avLst/>
              <a:gdLst>
                <a:gd name="T0" fmla="*/ 12 w 12"/>
                <a:gd name="T1" fmla="*/ 18 h 18"/>
                <a:gd name="T2" fmla="*/ 12 w 12"/>
                <a:gd name="T3" fmla="*/ 12 h 18"/>
                <a:gd name="T4" fmla="*/ 6 w 12"/>
                <a:gd name="T5" fmla="*/ 6 h 18"/>
                <a:gd name="T6" fmla="*/ 6 w 12"/>
                <a:gd name="T7" fmla="*/ 6 h 18"/>
                <a:gd name="T8" fmla="*/ 0 w 12"/>
                <a:gd name="T9" fmla="*/ 0 h 18"/>
                <a:gd name="T10" fmla="*/ 12 w 12"/>
                <a:gd name="T11" fmla="*/ 18 h 18"/>
                <a:gd name="T12" fmla="*/ 12 w 12"/>
                <a:gd name="T13" fmla="*/ 18 h 18"/>
                <a:gd name="T14" fmla="*/ 12 w 12"/>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8">
                  <a:moveTo>
                    <a:pt x="12" y="18"/>
                  </a:moveTo>
                  <a:lnTo>
                    <a:pt x="12" y="12"/>
                  </a:lnTo>
                  <a:lnTo>
                    <a:pt x="6" y="6"/>
                  </a:lnTo>
                  <a:lnTo>
                    <a:pt x="6" y="6"/>
                  </a:lnTo>
                  <a:lnTo>
                    <a:pt x="0" y="0"/>
                  </a:lnTo>
                  <a:lnTo>
                    <a:pt x="12" y="18"/>
                  </a:lnTo>
                  <a:lnTo>
                    <a:pt x="12" y="18"/>
                  </a:lnTo>
                  <a:lnTo>
                    <a:pt x="12" y="18"/>
                  </a:lnTo>
                </a:path>
              </a:pathLst>
            </a:custGeom>
            <a:gradFill rotWithShape="0">
              <a:gsLst>
                <a:gs pos="0">
                  <a:schemeClr val="bg2">
                    <a:gamma/>
                    <a:shade val="90980"/>
                    <a:invGamma/>
                  </a:schemeClr>
                </a:gs>
                <a:gs pos="100000">
                  <a:schemeClr val="bg2"/>
                </a:gs>
              </a:gsLst>
              <a:lin ang="2700000" scaled="1"/>
            </a:gradFill>
            <a:ln>
              <a:noFill/>
            </a:ln>
          </p:spPr>
          <p:txBody>
            <a:bodyPr/>
            <a:lstStyle/>
            <a:p>
              <a:pPr eaLnBrk="1" hangingPunct="1">
                <a:defRPr/>
              </a:pPr>
              <a:endParaRPr lang="en-US">
                <a:cs typeface="Arial" charset="0"/>
              </a:endParaRPr>
            </a:p>
          </p:txBody>
        </p:sp>
        <p:sp>
          <p:nvSpPr>
            <p:cNvPr id="14341" name="Freeform 5">
              <a:extLst>
                <a:ext uri="{FF2B5EF4-FFF2-40B4-BE49-F238E27FC236}">
                  <a16:creationId xmlns:a16="http://schemas.microsoft.com/office/drawing/2014/main" id="{DE6D4757-8778-72ED-B7BF-DEB4773614DB}"/>
                </a:ext>
              </a:extLst>
            </p:cNvPr>
            <p:cNvSpPr>
              <a:spLocks/>
            </p:cNvSpPr>
            <p:nvPr/>
          </p:nvSpPr>
          <p:spPr bwMode="ltGray">
            <a:xfrm>
              <a:off x="4596" y="3996"/>
              <a:ext cx="6" cy="18"/>
            </a:xfrm>
            <a:custGeom>
              <a:avLst/>
              <a:gdLst>
                <a:gd name="T0" fmla="*/ 0 w 6"/>
                <a:gd name="T1" fmla="*/ 12 h 18"/>
                <a:gd name="T2" fmla="*/ 6 w 6"/>
                <a:gd name="T3" fmla="*/ 18 h 18"/>
                <a:gd name="T4" fmla="*/ 0 w 6"/>
                <a:gd name="T5" fmla="*/ 0 h 18"/>
                <a:gd name="T6" fmla="*/ 0 w 6"/>
                <a:gd name="T7" fmla="*/ 12 h 18"/>
                <a:gd name="T8" fmla="*/ 0 w 6"/>
                <a:gd name="T9" fmla="*/ 12 h 18"/>
                <a:gd name="T10" fmla="*/ 0 w 6"/>
                <a:gd name="T11" fmla="*/ 12 h 18"/>
              </a:gdLst>
              <a:ahLst/>
              <a:cxnLst>
                <a:cxn ang="0">
                  <a:pos x="T0" y="T1"/>
                </a:cxn>
                <a:cxn ang="0">
                  <a:pos x="T2" y="T3"/>
                </a:cxn>
                <a:cxn ang="0">
                  <a:pos x="T4" y="T5"/>
                </a:cxn>
                <a:cxn ang="0">
                  <a:pos x="T6" y="T7"/>
                </a:cxn>
                <a:cxn ang="0">
                  <a:pos x="T8" y="T9"/>
                </a:cxn>
                <a:cxn ang="0">
                  <a:pos x="T10" y="T11"/>
                </a:cxn>
              </a:cxnLst>
              <a:rect l="0" t="0" r="r" b="b"/>
              <a:pathLst>
                <a:path w="6" h="18">
                  <a:moveTo>
                    <a:pt x="0" y="12"/>
                  </a:moveTo>
                  <a:lnTo>
                    <a:pt x="6" y="18"/>
                  </a:lnTo>
                  <a:lnTo>
                    <a:pt x="0" y="0"/>
                  </a:lnTo>
                  <a:lnTo>
                    <a:pt x="0" y="12"/>
                  </a:lnTo>
                  <a:lnTo>
                    <a:pt x="0" y="12"/>
                  </a:lnTo>
                  <a:lnTo>
                    <a:pt x="0" y="12"/>
                  </a:lnTo>
                </a:path>
              </a:pathLst>
            </a:custGeom>
            <a:gradFill rotWithShape="0">
              <a:gsLst>
                <a:gs pos="0">
                  <a:schemeClr val="bg2">
                    <a:gamma/>
                    <a:shade val="90980"/>
                    <a:invGamma/>
                  </a:schemeClr>
                </a:gs>
                <a:gs pos="100000">
                  <a:schemeClr val="bg2"/>
                </a:gs>
              </a:gsLst>
              <a:lin ang="2700000" scaled="1"/>
            </a:gradFill>
            <a:ln>
              <a:noFill/>
            </a:ln>
          </p:spPr>
          <p:txBody>
            <a:bodyPr/>
            <a:lstStyle/>
            <a:p>
              <a:pPr eaLnBrk="1" hangingPunct="1">
                <a:defRPr/>
              </a:pPr>
              <a:endParaRPr lang="en-US">
                <a:cs typeface="Arial" charset="0"/>
              </a:endParaRPr>
            </a:p>
          </p:txBody>
        </p:sp>
        <p:sp>
          <p:nvSpPr>
            <p:cNvPr id="14342" name="Freeform 6">
              <a:extLst>
                <a:ext uri="{FF2B5EF4-FFF2-40B4-BE49-F238E27FC236}">
                  <a16:creationId xmlns:a16="http://schemas.microsoft.com/office/drawing/2014/main" id="{8CDCCCDD-C9FC-E258-F5C1-33EDA78E70AE}"/>
                </a:ext>
              </a:extLst>
            </p:cNvPr>
            <p:cNvSpPr>
              <a:spLocks/>
            </p:cNvSpPr>
            <p:nvPr/>
          </p:nvSpPr>
          <p:spPr bwMode="ltGray">
            <a:xfrm>
              <a:off x="5180" y="3577"/>
              <a:ext cx="304" cy="741"/>
            </a:xfrm>
            <a:custGeom>
              <a:avLst/>
              <a:gdLst>
                <a:gd name="T0" fmla="*/ 280 w 304"/>
                <a:gd name="T1" fmla="*/ 42 h 741"/>
                <a:gd name="T2" fmla="*/ 274 w 304"/>
                <a:gd name="T3" fmla="*/ 42 h 741"/>
                <a:gd name="T4" fmla="*/ 268 w 304"/>
                <a:gd name="T5" fmla="*/ 42 h 741"/>
                <a:gd name="T6" fmla="*/ 256 w 304"/>
                <a:gd name="T7" fmla="*/ 42 h 741"/>
                <a:gd name="T8" fmla="*/ 238 w 304"/>
                <a:gd name="T9" fmla="*/ 48 h 741"/>
                <a:gd name="T10" fmla="*/ 214 w 304"/>
                <a:gd name="T11" fmla="*/ 12 h 741"/>
                <a:gd name="T12" fmla="*/ 196 w 304"/>
                <a:gd name="T13" fmla="*/ 0 h 741"/>
                <a:gd name="T14" fmla="*/ 196 w 304"/>
                <a:gd name="T15" fmla="*/ 0 h 741"/>
                <a:gd name="T16" fmla="*/ 164 w 304"/>
                <a:gd name="T17" fmla="*/ 167 h 741"/>
                <a:gd name="T18" fmla="*/ 144 w 304"/>
                <a:gd name="T19" fmla="*/ 217 h 741"/>
                <a:gd name="T20" fmla="*/ 110 w 304"/>
                <a:gd name="T21" fmla="*/ 281 h 741"/>
                <a:gd name="T22" fmla="*/ 96 w 304"/>
                <a:gd name="T23" fmla="*/ 327 h 741"/>
                <a:gd name="T24" fmla="*/ 124 w 304"/>
                <a:gd name="T25" fmla="*/ 405 h 741"/>
                <a:gd name="T26" fmla="*/ 100 w 304"/>
                <a:gd name="T27" fmla="*/ 463 h 741"/>
                <a:gd name="T28" fmla="*/ 68 w 304"/>
                <a:gd name="T29" fmla="*/ 503 h 741"/>
                <a:gd name="T30" fmla="*/ 30 w 304"/>
                <a:gd name="T31" fmla="*/ 539 h 741"/>
                <a:gd name="T32" fmla="*/ 24 w 304"/>
                <a:gd name="T33" fmla="*/ 613 h 741"/>
                <a:gd name="T34" fmla="*/ 0 w 304"/>
                <a:gd name="T35" fmla="*/ 741 h 741"/>
                <a:gd name="T36" fmla="*/ 202 w 304"/>
                <a:gd name="T37" fmla="*/ 741 h 741"/>
                <a:gd name="T38" fmla="*/ 180 w 304"/>
                <a:gd name="T39" fmla="*/ 639 h 741"/>
                <a:gd name="T40" fmla="*/ 192 w 304"/>
                <a:gd name="T41" fmla="*/ 589 h 741"/>
                <a:gd name="T42" fmla="*/ 178 w 304"/>
                <a:gd name="T43" fmla="*/ 539 h 741"/>
                <a:gd name="T44" fmla="*/ 190 w 304"/>
                <a:gd name="T45" fmla="*/ 499 h 741"/>
                <a:gd name="T46" fmla="*/ 184 w 304"/>
                <a:gd name="T47" fmla="*/ 465 h 741"/>
                <a:gd name="T48" fmla="*/ 192 w 304"/>
                <a:gd name="T49" fmla="*/ 391 h 741"/>
                <a:gd name="T50" fmla="*/ 216 w 304"/>
                <a:gd name="T51" fmla="*/ 313 h 741"/>
                <a:gd name="T52" fmla="*/ 238 w 304"/>
                <a:gd name="T53" fmla="*/ 249 h 741"/>
                <a:gd name="T54" fmla="*/ 268 w 304"/>
                <a:gd name="T55" fmla="*/ 185 h 741"/>
                <a:gd name="T56" fmla="*/ 284 w 304"/>
                <a:gd name="T57" fmla="*/ 159 h 741"/>
                <a:gd name="T58" fmla="*/ 304 w 304"/>
                <a:gd name="T59" fmla="*/ 12 h 741"/>
                <a:gd name="T60" fmla="*/ 298 w 304"/>
                <a:gd name="T61" fmla="*/ 24 h 741"/>
                <a:gd name="T62" fmla="*/ 292 w 304"/>
                <a:gd name="T63" fmla="*/ 30 h 741"/>
                <a:gd name="T64" fmla="*/ 292 w 304"/>
                <a:gd name="T65" fmla="*/ 36 h 741"/>
                <a:gd name="T66" fmla="*/ 286 w 304"/>
                <a:gd name="T67" fmla="*/ 36 h 741"/>
                <a:gd name="T68" fmla="*/ 286 w 304"/>
                <a:gd name="T69" fmla="*/ 42 h 741"/>
                <a:gd name="T70" fmla="*/ 280 w 304"/>
                <a:gd name="T71" fmla="*/ 42 h 741"/>
                <a:gd name="T72" fmla="*/ 280 w 304"/>
                <a:gd name="T73" fmla="*/ 42 h 741"/>
                <a:gd name="T74" fmla="*/ 280 w 304"/>
                <a:gd name="T75" fmla="*/ 42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4" h="741">
                  <a:moveTo>
                    <a:pt x="280" y="42"/>
                  </a:moveTo>
                  <a:lnTo>
                    <a:pt x="274" y="42"/>
                  </a:lnTo>
                  <a:lnTo>
                    <a:pt x="268" y="42"/>
                  </a:lnTo>
                  <a:lnTo>
                    <a:pt x="256" y="42"/>
                  </a:lnTo>
                  <a:lnTo>
                    <a:pt x="238" y="48"/>
                  </a:lnTo>
                  <a:lnTo>
                    <a:pt x="214" y="12"/>
                  </a:lnTo>
                  <a:lnTo>
                    <a:pt x="196" y="0"/>
                  </a:lnTo>
                  <a:lnTo>
                    <a:pt x="196" y="0"/>
                  </a:lnTo>
                  <a:lnTo>
                    <a:pt x="164" y="167"/>
                  </a:lnTo>
                  <a:lnTo>
                    <a:pt x="144" y="217"/>
                  </a:lnTo>
                  <a:lnTo>
                    <a:pt x="110" y="281"/>
                  </a:lnTo>
                  <a:lnTo>
                    <a:pt x="96" y="327"/>
                  </a:lnTo>
                  <a:lnTo>
                    <a:pt x="124" y="405"/>
                  </a:lnTo>
                  <a:lnTo>
                    <a:pt x="100" y="463"/>
                  </a:lnTo>
                  <a:lnTo>
                    <a:pt x="68" y="503"/>
                  </a:lnTo>
                  <a:lnTo>
                    <a:pt x="30" y="539"/>
                  </a:lnTo>
                  <a:lnTo>
                    <a:pt x="24" y="613"/>
                  </a:lnTo>
                  <a:lnTo>
                    <a:pt x="0" y="741"/>
                  </a:lnTo>
                  <a:lnTo>
                    <a:pt x="202" y="741"/>
                  </a:lnTo>
                  <a:lnTo>
                    <a:pt x="180" y="639"/>
                  </a:lnTo>
                  <a:lnTo>
                    <a:pt x="192" y="589"/>
                  </a:lnTo>
                  <a:lnTo>
                    <a:pt x="178" y="539"/>
                  </a:lnTo>
                  <a:lnTo>
                    <a:pt x="190" y="499"/>
                  </a:lnTo>
                  <a:lnTo>
                    <a:pt x="184" y="465"/>
                  </a:lnTo>
                  <a:lnTo>
                    <a:pt x="192" y="391"/>
                  </a:lnTo>
                  <a:lnTo>
                    <a:pt x="216" y="313"/>
                  </a:lnTo>
                  <a:lnTo>
                    <a:pt x="238" y="249"/>
                  </a:lnTo>
                  <a:lnTo>
                    <a:pt x="268" y="185"/>
                  </a:lnTo>
                  <a:lnTo>
                    <a:pt x="284" y="159"/>
                  </a:lnTo>
                  <a:lnTo>
                    <a:pt x="304" y="12"/>
                  </a:lnTo>
                  <a:lnTo>
                    <a:pt x="298" y="24"/>
                  </a:lnTo>
                  <a:lnTo>
                    <a:pt x="292" y="30"/>
                  </a:lnTo>
                  <a:lnTo>
                    <a:pt x="292" y="36"/>
                  </a:lnTo>
                  <a:lnTo>
                    <a:pt x="286" y="36"/>
                  </a:lnTo>
                  <a:lnTo>
                    <a:pt x="286" y="42"/>
                  </a:lnTo>
                  <a:lnTo>
                    <a:pt x="280" y="42"/>
                  </a:lnTo>
                  <a:lnTo>
                    <a:pt x="280" y="42"/>
                  </a:lnTo>
                  <a:lnTo>
                    <a:pt x="280" y="42"/>
                  </a:lnTo>
                </a:path>
              </a:pathLst>
            </a:custGeom>
            <a:gradFill rotWithShape="0">
              <a:gsLst>
                <a:gs pos="0">
                  <a:schemeClr val="bg2">
                    <a:gamma/>
                    <a:shade val="90980"/>
                    <a:invGamma/>
                  </a:schemeClr>
                </a:gs>
                <a:gs pos="100000">
                  <a:schemeClr val="bg2"/>
                </a:gs>
              </a:gsLst>
              <a:lin ang="2700000" scaled="1"/>
            </a:gradFill>
            <a:ln>
              <a:noFill/>
            </a:ln>
          </p:spPr>
          <p:txBody>
            <a:bodyPr/>
            <a:lstStyle/>
            <a:p>
              <a:pPr eaLnBrk="1" hangingPunct="1">
                <a:defRPr/>
              </a:pPr>
              <a:endParaRPr lang="en-US">
                <a:cs typeface="Arial" charset="0"/>
              </a:endParaRPr>
            </a:p>
          </p:txBody>
        </p:sp>
        <p:sp>
          <p:nvSpPr>
            <p:cNvPr id="14343" name="Freeform 7">
              <a:extLst>
                <a:ext uri="{FF2B5EF4-FFF2-40B4-BE49-F238E27FC236}">
                  <a16:creationId xmlns:a16="http://schemas.microsoft.com/office/drawing/2014/main" id="{5F0861D2-1CAF-65E0-6B72-689FCA8BAC38}"/>
                </a:ext>
              </a:extLst>
            </p:cNvPr>
            <p:cNvSpPr>
              <a:spLocks/>
            </p:cNvSpPr>
            <p:nvPr/>
          </p:nvSpPr>
          <p:spPr bwMode="ltGray">
            <a:xfrm>
              <a:off x="4918" y="3553"/>
              <a:ext cx="314" cy="767"/>
            </a:xfrm>
            <a:custGeom>
              <a:avLst/>
              <a:gdLst>
                <a:gd name="T0" fmla="*/ 284 w 314"/>
                <a:gd name="T1" fmla="*/ 6 h 767"/>
                <a:gd name="T2" fmla="*/ 278 w 314"/>
                <a:gd name="T3" fmla="*/ 6 h 767"/>
                <a:gd name="T4" fmla="*/ 272 w 314"/>
                <a:gd name="T5" fmla="*/ 12 h 767"/>
                <a:gd name="T6" fmla="*/ 254 w 314"/>
                <a:gd name="T7" fmla="*/ 18 h 767"/>
                <a:gd name="T8" fmla="*/ 230 w 314"/>
                <a:gd name="T9" fmla="*/ 24 h 767"/>
                <a:gd name="T10" fmla="*/ 206 w 314"/>
                <a:gd name="T11" fmla="*/ 42 h 767"/>
                <a:gd name="T12" fmla="*/ 188 w 314"/>
                <a:gd name="T13" fmla="*/ 48 h 767"/>
                <a:gd name="T14" fmla="*/ 176 w 314"/>
                <a:gd name="T15" fmla="*/ 54 h 767"/>
                <a:gd name="T16" fmla="*/ 170 w 314"/>
                <a:gd name="T17" fmla="*/ 54 h 767"/>
                <a:gd name="T18" fmla="*/ 150 w 314"/>
                <a:gd name="T19" fmla="*/ 169 h 767"/>
                <a:gd name="T20" fmla="*/ 110 w 314"/>
                <a:gd name="T21" fmla="*/ 225 h 767"/>
                <a:gd name="T22" fmla="*/ 54 w 314"/>
                <a:gd name="T23" fmla="*/ 383 h 767"/>
                <a:gd name="T24" fmla="*/ 82 w 314"/>
                <a:gd name="T25" fmla="*/ 555 h 767"/>
                <a:gd name="T26" fmla="*/ 40 w 314"/>
                <a:gd name="T27" fmla="*/ 679 h 767"/>
                <a:gd name="T28" fmla="*/ 0 w 314"/>
                <a:gd name="T29" fmla="*/ 767 h 767"/>
                <a:gd name="T30" fmla="*/ 108 w 314"/>
                <a:gd name="T31" fmla="*/ 767 h 767"/>
                <a:gd name="T32" fmla="*/ 120 w 314"/>
                <a:gd name="T33" fmla="*/ 611 h 767"/>
                <a:gd name="T34" fmla="*/ 148 w 314"/>
                <a:gd name="T35" fmla="*/ 499 h 767"/>
                <a:gd name="T36" fmla="*/ 160 w 314"/>
                <a:gd name="T37" fmla="*/ 367 h 767"/>
                <a:gd name="T38" fmla="*/ 218 w 314"/>
                <a:gd name="T39" fmla="*/ 327 h 767"/>
                <a:gd name="T40" fmla="*/ 238 w 314"/>
                <a:gd name="T41" fmla="*/ 221 h 767"/>
                <a:gd name="T42" fmla="*/ 296 w 314"/>
                <a:gd name="T43" fmla="*/ 135 h 767"/>
                <a:gd name="T44" fmla="*/ 314 w 314"/>
                <a:gd name="T45" fmla="*/ 0 h 767"/>
                <a:gd name="T46" fmla="*/ 302 w 314"/>
                <a:gd name="T47" fmla="*/ 0 h 767"/>
                <a:gd name="T48" fmla="*/ 296 w 314"/>
                <a:gd name="T49" fmla="*/ 0 h 767"/>
                <a:gd name="T50" fmla="*/ 290 w 314"/>
                <a:gd name="T51" fmla="*/ 0 h 767"/>
                <a:gd name="T52" fmla="*/ 284 w 314"/>
                <a:gd name="T53" fmla="*/ 6 h 767"/>
                <a:gd name="T54" fmla="*/ 284 w 314"/>
                <a:gd name="T55" fmla="*/ 6 h 767"/>
                <a:gd name="T56" fmla="*/ 284 w 314"/>
                <a:gd name="T57" fmla="*/ 6 h 767"/>
                <a:gd name="T58" fmla="*/ 284 w 314"/>
                <a:gd name="T59" fmla="*/ 6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4" h="767">
                  <a:moveTo>
                    <a:pt x="284" y="6"/>
                  </a:moveTo>
                  <a:lnTo>
                    <a:pt x="278" y="6"/>
                  </a:lnTo>
                  <a:lnTo>
                    <a:pt x="272" y="12"/>
                  </a:lnTo>
                  <a:lnTo>
                    <a:pt x="254" y="18"/>
                  </a:lnTo>
                  <a:lnTo>
                    <a:pt x="230" y="24"/>
                  </a:lnTo>
                  <a:lnTo>
                    <a:pt x="206" y="42"/>
                  </a:lnTo>
                  <a:lnTo>
                    <a:pt x="188" y="48"/>
                  </a:lnTo>
                  <a:lnTo>
                    <a:pt x="176" y="54"/>
                  </a:lnTo>
                  <a:lnTo>
                    <a:pt x="170" y="54"/>
                  </a:lnTo>
                  <a:lnTo>
                    <a:pt x="150" y="169"/>
                  </a:lnTo>
                  <a:lnTo>
                    <a:pt x="110" y="225"/>
                  </a:lnTo>
                  <a:lnTo>
                    <a:pt x="54" y="383"/>
                  </a:lnTo>
                  <a:lnTo>
                    <a:pt x="82" y="555"/>
                  </a:lnTo>
                  <a:lnTo>
                    <a:pt x="40" y="679"/>
                  </a:lnTo>
                  <a:lnTo>
                    <a:pt x="0" y="767"/>
                  </a:lnTo>
                  <a:lnTo>
                    <a:pt x="108" y="767"/>
                  </a:lnTo>
                  <a:lnTo>
                    <a:pt x="120" y="611"/>
                  </a:lnTo>
                  <a:lnTo>
                    <a:pt x="148" y="499"/>
                  </a:lnTo>
                  <a:lnTo>
                    <a:pt x="160" y="367"/>
                  </a:lnTo>
                  <a:lnTo>
                    <a:pt x="218" y="327"/>
                  </a:lnTo>
                  <a:lnTo>
                    <a:pt x="238" y="221"/>
                  </a:lnTo>
                  <a:lnTo>
                    <a:pt x="296" y="135"/>
                  </a:lnTo>
                  <a:lnTo>
                    <a:pt x="314" y="0"/>
                  </a:lnTo>
                  <a:lnTo>
                    <a:pt x="302" y="0"/>
                  </a:lnTo>
                  <a:lnTo>
                    <a:pt x="296" y="0"/>
                  </a:lnTo>
                  <a:lnTo>
                    <a:pt x="290" y="0"/>
                  </a:lnTo>
                  <a:lnTo>
                    <a:pt x="284" y="6"/>
                  </a:lnTo>
                  <a:lnTo>
                    <a:pt x="284" y="6"/>
                  </a:lnTo>
                  <a:lnTo>
                    <a:pt x="284" y="6"/>
                  </a:lnTo>
                  <a:lnTo>
                    <a:pt x="284" y="6"/>
                  </a:lnTo>
                </a:path>
              </a:pathLst>
            </a:custGeom>
            <a:gradFill rotWithShape="0">
              <a:gsLst>
                <a:gs pos="0">
                  <a:schemeClr val="bg2">
                    <a:gamma/>
                    <a:shade val="90980"/>
                    <a:invGamma/>
                  </a:schemeClr>
                </a:gs>
                <a:gs pos="100000">
                  <a:schemeClr val="bg2"/>
                </a:gs>
              </a:gsLst>
              <a:lin ang="2700000" scaled="1"/>
            </a:gradFill>
            <a:ln>
              <a:noFill/>
            </a:ln>
          </p:spPr>
          <p:txBody>
            <a:bodyPr/>
            <a:lstStyle/>
            <a:p>
              <a:pPr eaLnBrk="1" hangingPunct="1">
                <a:defRPr/>
              </a:pPr>
              <a:endParaRPr lang="en-US">
                <a:cs typeface="Arial" charset="0"/>
              </a:endParaRPr>
            </a:p>
          </p:txBody>
        </p:sp>
        <p:sp>
          <p:nvSpPr>
            <p:cNvPr id="14344" name="Freeform 8">
              <a:extLst>
                <a:ext uri="{FF2B5EF4-FFF2-40B4-BE49-F238E27FC236}">
                  <a16:creationId xmlns:a16="http://schemas.microsoft.com/office/drawing/2014/main" id="{3BBEAB72-83C4-DF18-F1A7-9A49DD813D27}"/>
                </a:ext>
              </a:extLst>
            </p:cNvPr>
            <p:cNvSpPr>
              <a:spLocks/>
            </p:cNvSpPr>
            <p:nvPr/>
          </p:nvSpPr>
          <p:spPr bwMode="ltGray">
            <a:xfrm>
              <a:off x="4700" y="3697"/>
              <a:ext cx="275" cy="623"/>
            </a:xfrm>
            <a:custGeom>
              <a:avLst/>
              <a:gdLst>
                <a:gd name="T0" fmla="*/ 257 w 275"/>
                <a:gd name="T1" fmla="*/ 12 h 623"/>
                <a:gd name="T2" fmla="*/ 239 w 275"/>
                <a:gd name="T3" fmla="*/ 6 h 623"/>
                <a:gd name="T4" fmla="*/ 203 w 275"/>
                <a:gd name="T5" fmla="*/ 6 h 623"/>
                <a:gd name="T6" fmla="*/ 203 w 275"/>
                <a:gd name="T7" fmla="*/ 6 h 623"/>
                <a:gd name="T8" fmla="*/ 197 w 275"/>
                <a:gd name="T9" fmla="*/ 6 h 623"/>
                <a:gd name="T10" fmla="*/ 185 w 275"/>
                <a:gd name="T11" fmla="*/ 0 h 623"/>
                <a:gd name="T12" fmla="*/ 173 w 275"/>
                <a:gd name="T13" fmla="*/ 0 h 623"/>
                <a:gd name="T14" fmla="*/ 166 w 275"/>
                <a:gd name="T15" fmla="*/ 0 h 623"/>
                <a:gd name="T16" fmla="*/ 160 w 275"/>
                <a:gd name="T17" fmla="*/ 0 h 623"/>
                <a:gd name="T18" fmla="*/ 144 w 275"/>
                <a:gd name="T19" fmla="*/ 117 h 623"/>
                <a:gd name="T20" fmla="*/ 128 w 275"/>
                <a:gd name="T21" fmla="*/ 185 h 623"/>
                <a:gd name="T22" fmla="*/ 58 w 275"/>
                <a:gd name="T23" fmla="*/ 299 h 623"/>
                <a:gd name="T24" fmla="*/ 54 w 275"/>
                <a:gd name="T25" fmla="*/ 441 h 623"/>
                <a:gd name="T26" fmla="*/ 24 w 275"/>
                <a:gd name="T27" fmla="*/ 523 h 623"/>
                <a:gd name="T28" fmla="*/ 0 w 275"/>
                <a:gd name="T29" fmla="*/ 623 h 623"/>
                <a:gd name="T30" fmla="*/ 78 w 275"/>
                <a:gd name="T31" fmla="*/ 623 h 623"/>
                <a:gd name="T32" fmla="*/ 92 w 275"/>
                <a:gd name="T33" fmla="*/ 555 h 623"/>
                <a:gd name="T34" fmla="*/ 134 w 275"/>
                <a:gd name="T35" fmla="*/ 447 h 623"/>
                <a:gd name="T36" fmla="*/ 158 w 275"/>
                <a:gd name="T37" fmla="*/ 315 h 623"/>
                <a:gd name="T38" fmla="*/ 184 w 275"/>
                <a:gd name="T39" fmla="*/ 257 h 623"/>
                <a:gd name="T40" fmla="*/ 216 w 275"/>
                <a:gd name="T41" fmla="*/ 211 h 623"/>
                <a:gd name="T42" fmla="*/ 222 w 275"/>
                <a:gd name="T43" fmla="*/ 145 h 623"/>
                <a:gd name="T44" fmla="*/ 240 w 275"/>
                <a:gd name="T45" fmla="*/ 111 h 623"/>
                <a:gd name="T46" fmla="*/ 262 w 275"/>
                <a:gd name="T47" fmla="*/ 79 h 623"/>
                <a:gd name="T48" fmla="*/ 275 w 275"/>
                <a:gd name="T49" fmla="*/ 6 h 623"/>
                <a:gd name="T50" fmla="*/ 263 w 275"/>
                <a:gd name="T51" fmla="*/ 12 h 623"/>
                <a:gd name="T52" fmla="*/ 257 w 275"/>
                <a:gd name="T53" fmla="*/ 12 h 623"/>
                <a:gd name="T54" fmla="*/ 257 w 275"/>
                <a:gd name="T55" fmla="*/ 12 h 623"/>
                <a:gd name="T56" fmla="*/ 257 w 275"/>
                <a:gd name="T57" fmla="*/ 12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5" h="623">
                  <a:moveTo>
                    <a:pt x="257" y="12"/>
                  </a:moveTo>
                  <a:lnTo>
                    <a:pt x="239" y="6"/>
                  </a:lnTo>
                  <a:lnTo>
                    <a:pt x="203" y="6"/>
                  </a:lnTo>
                  <a:lnTo>
                    <a:pt x="203" y="6"/>
                  </a:lnTo>
                  <a:lnTo>
                    <a:pt x="197" y="6"/>
                  </a:lnTo>
                  <a:lnTo>
                    <a:pt x="185" y="0"/>
                  </a:lnTo>
                  <a:lnTo>
                    <a:pt x="173" y="0"/>
                  </a:lnTo>
                  <a:lnTo>
                    <a:pt x="166" y="0"/>
                  </a:lnTo>
                  <a:lnTo>
                    <a:pt x="160" y="0"/>
                  </a:lnTo>
                  <a:lnTo>
                    <a:pt x="144" y="117"/>
                  </a:lnTo>
                  <a:lnTo>
                    <a:pt x="128" y="185"/>
                  </a:lnTo>
                  <a:lnTo>
                    <a:pt x="58" y="299"/>
                  </a:lnTo>
                  <a:lnTo>
                    <a:pt x="54" y="441"/>
                  </a:lnTo>
                  <a:lnTo>
                    <a:pt x="24" y="523"/>
                  </a:lnTo>
                  <a:lnTo>
                    <a:pt x="0" y="623"/>
                  </a:lnTo>
                  <a:lnTo>
                    <a:pt x="78" y="623"/>
                  </a:lnTo>
                  <a:lnTo>
                    <a:pt x="92" y="555"/>
                  </a:lnTo>
                  <a:lnTo>
                    <a:pt x="134" y="447"/>
                  </a:lnTo>
                  <a:lnTo>
                    <a:pt x="158" y="315"/>
                  </a:lnTo>
                  <a:lnTo>
                    <a:pt x="184" y="257"/>
                  </a:lnTo>
                  <a:lnTo>
                    <a:pt x="216" y="211"/>
                  </a:lnTo>
                  <a:lnTo>
                    <a:pt x="222" y="145"/>
                  </a:lnTo>
                  <a:lnTo>
                    <a:pt x="240" y="111"/>
                  </a:lnTo>
                  <a:lnTo>
                    <a:pt x="262" y="79"/>
                  </a:lnTo>
                  <a:lnTo>
                    <a:pt x="275" y="6"/>
                  </a:lnTo>
                  <a:lnTo>
                    <a:pt x="263" y="12"/>
                  </a:lnTo>
                  <a:lnTo>
                    <a:pt x="257" y="12"/>
                  </a:lnTo>
                  <a:lnTo>
                    <a:pt x="257" y="12"/>
                  </a:lnTo>
                  <a:lnTo>
                    <a:pt x="257" y="12"/>
                  </a:lnTo>
                </a:path>
              </a:pathLst>
            </a:custGeom>
            <a:gradFill rotWithShape="0">
              <a:gsLst>
                <a:gs pos="0">
                  <a:schemeClr val="bg2">
                    <a:gamma/>
                    <a:shade val="90980"/>
                    <a:invGamma/>
                  </a:schemeClr>
                </a:gs>
                <a:gs pos="100000">
                  <a:schemeClr val="bg2"/>
                </a:gs>
              </a:gsLst>
              <a:lin ang="2700000" scaled="1"/>
            </a:gradFill>
            <a:ln>
              <a:noFill/>
            </a:ln>
          </p:spPr>
          <p:txBody>
            <a:bodyPr/>
            <a:lstStyle/>
            <a:p>
              <a:pPr eaLnBrk="1" hangingPunct="1">
                <a:defRPr/>
              </a:pPr>
              <a:endParaRPr lang="en-US">
                <a:cs typeface="Arial" charset="0"/>
              </a:endParaRPr>
            </a:p>
          </p:txBody>
        </p:sp>
        <p:sp>
          <p:nvSpPr>
            <p:cNvPr id="14345" name="Freeform 9">
              <a:extLst>
                <a:ext uri="{FF2B5EF4-FFF2-40B4-BE49-F238E27FC236}">
                  <a16:creationId xmlns:a16="http://schemas.microsoft.com/office/drawing/2014/main" id="{193C3BA2-55AF-C840-2199-A268F044116D}"/>
                </a:ext>
              </a:extLst>
            </p:cNvPr>
            <p:cNvSpPr>
              <a:spLocks/>
            </p:cNvSpPr>
            <p:nvPr/>
          </p:nvSpPr>
          <p:spPr bwMode="ltGray">
            <a:xfrm>
              <a:off x="4522" y="3709"/>
              <a:ext cx="213" cy="611"/>
            </a:xfrm>
            <a:custGeom>
              <a:avLst/>
              <a:gdLst>
                <a:gd name="T0" fmla="*/ 171 w 213"/>
                <a:gd name="T1" fmla="*/ 12 h 611"/>
                <a:gd name="T2" fmla="*/ 159 w 213"/>
                <a:gd name="T3" fmla="*/ 24 h 611"/>
                <a:gd name="T4" fmla="*/ 153 w 213"/>
                <a:gd name="T5" fmla="*/ 36 h 611"/>
                <a:gd name="T6" fmla="*/ 128 w 213"/>
                <a:gd name="T7" fmla="*/ 60 h 611"/>
                <a:gd name="T8" fmla="*/ 110 w 213"/>
                <a:gd name="T9" fmla="*/ 83 h 611"/>
                <a:gd name="T10" fmla="*/ 86 w 213"/>
                <a:gd name="T11" fmla="*/ 119 h 611"/>
                <a:gd name="T12" fmla="*/ 68 w 213"/>
                <a:gd name="T13" fmla="*/ 167 h 611"/>
                <a:gd name="T14" fmla="*/ 68 w 213"/>
                <a:gd name="T15" fmla="*/ 221 h 611"/>
                <a:gd name="T16" fmla="*/ 68 w 213"/>
                <a:gd name="T17" fmla="*/ 227 h 611"/>
                <a:gd name="T18" fmla="*/ 68 w 213"/>
                <a:gd name="T19" fmla="*/ 233 h 611"/>
                <a:gd name="T20" fmla="*/ 68 w 213"/>
                <a:gd name="T21" fmla="*/ 239 h 611"/>
                <a:gd name="T22" fmla="*/ 68 w 213"/>
                <a:gd name="T23" fmla="*/ 245 h 611"/>
                <a:gd name="T24" fmla="*/ 68 w 213"/>
                <a:gd name="T25" fmla="*/ 251 h 611"/>
                <a:gd name="T26" fmla="*/ 68 w 213"/>
                <a:gd name="T27" fmla="*/ 251 h 611"/>
                <a:gd name="T28" fmla="*/ 68 w 213"/>
                <a:gd name="T29" fmla="*/ 257 h 611"/>
                <a:gd name="T30" fmla="*/ 68 w 213"/>
                <a:gd name="T31" fmla="*/ 269 h 611"/>
                <a:gd name="T32" fmla="*/ 74 w 213"/>
                <a:gd name="T33" fmla="*/ 287 h 611"/>
                <a:gd name="T34" fmla="*/ 80 w 213"/>
                <a:gd name="T35" fmla="*/ 305 h 611"/>
                <a:gd name="T36" fmla="*/ 86 w 213"/>
                <a:gd name="T37" fmla="*/ 311 h 611"/>
                <a:gd name="T38" fmla="*/ 86 w 213"/>
                <a:gd name="T39" fmla="*/ 311 h 611"/>
                <a:gd name="T40" fmla="*/ 92 w 213"/>
                <a:gd name="T41" fmla="*/ 317 h 611"/>
                <a:gd name="T42" fmla="*/ 92 w 213"/>
                <a:gd name="T43" fmla="*/ 323 h 611"/>
                <a:gd name="T44" fmla="*/ 92 w 213"/>
                <a:gd name="T45" fmla="*/ 323 h 611"/>
                <a:gd name="T46" fmla="*/ 24 w 213"/>
                <a:gd name="T47" fmla="*/ 437 h 611"/>
                <a:gd name="T48" fmla="*/ 18 w 213"/>
                <a:gd name="T49" fmla="*/ 471 h 611"/>
                <a:gd name="T50" fmla="*/ 0 w 213"/>
                <a:gd name="T51" fmla="*/ 547 h 611"/>
                <a:gd name="T52" fmla="*/ 50 w 213"/>
                <a:gd name="T53" fmla="*/ 611 h 611"/>
                <a:gd name="T54" fmla="*/ 114 w 213"/>
                <a:gd name="T55" fmla="*/ 611 h 611"/>
                <a:gd name="T56" fmla="*/ 104 w 213"/>
                <a:gd name="T57" fmla="*/ 555 h 611"/>
                <a:gd name="T58" fmla="*/ 120 w 213"/>
                <a:gd name="T59" fmla="*/ 515 h 611"/>
                <a:gd name="T60" fmla="*/ 150 w 213"/>
                <a:gd name="T61" fmla="*/ 449 h 611"/>
                <a:gd name="T62" fmla="*/ 166 w 213"/>
                <a:gd name="T63" fmla="*/ 377 h 611"/>
                <a:gd name="T64" fmla="*/ 156 w 213"/>
                <a:gd name="T65" fmla="*/ 295 h 611"/>
                <a:gd name="T66" fmla="*/ 170 w 213"/>
                <a:gd name="T67" fmla="*/ 203 h 611"/>
                <a:gd name="T68" fmla="*/ 212 w 213"/>
                <a:gd name="T69" fmla="*/ 95 h 611"/>
                <a:gd name="T70" fmla="*/ 213 w 213"/>
                <a:gd name="T71" fmla="*/ 0 h 611"/>
                <a:gd name="T72" fmla="*/ 207 w 213"/>
                <a:gd name="T73" fmla="*/ 0 h 611"/>
                <a:gd name="T74" fmla="*/ 201 w 213"/>
                <a:gd name="T75" fmla="*/ 0 h 611"/>
                <a:gd name="T76" fmla="*/ 195 w 213"/>
                <a:gd name="T77" fmla="*/ 0 h 611"/>
                <a:gd name="T78" fmla="*/ 189 w 213"/>
                <a:gd name="T79" fmla="*/ 0 h 611"/>
                <a:gd name="T80" fmla="*/ 183 w 213"/>
                <a:gd name="T81" fmla="*/ 6 h 611"/>
                <a:gd name="T82" fmla="*/ 177 w 213"/>
                <a:gd name="T83" fmla="*/ 6 h 611"/>
                <a:gd name="T84" fmla="*/ 171 w 213"/>
                <a:gd name="T85" fmla="*/ 12 h 611"/>
                <a:gd name="T86" fmla="*/ 171 w 213"/>
                <a:gd name="T87" fmla="*/ 12 h 611"/>
                <a:gd name="T88" fmla="*/ 171 w 213"/>
                <a:gd name="T89" fmla="*/ 12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3" h="611">
                  <a:moveTo>
                    <a:pt x="171" y="12"/>
                  </a:moveTo>
                  <a:lnTo>
                    <a:pt x="159" y="24"/>
                  </a:lnTo>
                  <a:lnTo>
                    <a:pt x="153" y="36"/>
                  </a:lnTo>
                  <a:lnTo>
                    <a:pt x="128" y="60"/>
                  </a:lnTo>
                  <a:lnTo>
                    <a:pt x="110" y="83"/>
                  </a:lnTo>
                  <a:lnTo>
                    <a:pt x="86" y="119"/>
                  </a:lnTo>
                  <a:lnTo>
                    <a:pt x="68" y="167"/>
                  </a:lnTo>
                  <a:lnTo>
                    <a:pt x="68" y="221"/>
                  </a:lnTo>
                  <a:lnTo>
                    <a:pt x="68" y="227"/>
                  </a:lnTo>
                  <a:lnTo>
                    <a:pt x="68" y="233"/>
                  </a:lnTo>
                  <a:lnTo>
                    <a:pt x="68" y="239"/>
                  </a:lnTo>
                  <a:lnTo>
                    <a:pt x="68" y="245"/>
                  </a:lnTo>
                  <a:lnTo>
                    <a:pt x="68" y="251"/>
                  </a:lnTo>
                  <a:lnTo>
                    <a:pt x="68" y="251"/>
                  </a:lnTo>
                  <a:lnTo>
                    <a:pt x="68" y="257"/>
                  </a:lnTo>
                  <a:lnTo>
                    <a:pt x="68" y="269"/>
                  </a:lnTo>
                  <a:lnTo>
                    <a:pt x="74" y="287"/>
                  </a:lnTo>
                  <a:lnTo>
                    <a:pt x="80" y="305"/>
                  </a:lnTo>
                  <a:lnTo>
                    <a:pt x="86" y="311"/>
                  </a:lnTo>
                  <a:lnTo>
                    <a:pt x="86" y="311"/>
                  </a:lnTo>
                  <a:lnTo>
                    <a:pt x="92" y="317"/>
                  </a:lnTo>
                  <a:lnTo>
                    <a:pt x="92" y="323"/>
                  </a:lnTo>
                  <a:lnTo>
                    <a:pt x="92" y="323"/>
                  </a:lnTo>
                  <a:lnTo>
                    <a:pt x="24" y="437"/>
                  </a:lnTo>
                  <a:lnTo>
                    <a:pt x="18" y="471"/>
                  </a:lnTo>
                  <a:lnTo>
                    <a:pt x="0" y="547"/>
                  </a:lnTo>
                  <a:lnTo>
                    <a:pt x="50" y="611"/>
                  </a:lnTo>
                  <a:lnTo>
                    <a:pt x="114" y="611"/>
                  </a:lnTo>
                  <a:lnTo>
                    <a:pt x="104" y="555"/>
                  </a:lnTo>
                  <a:lnTo>
                    <a:pt x="120" y="515"/>
                  </a:lnTo>
                  <a:lnTo>
                    <a:pt x="150" y="449"/>
                  </a:lnTo>
                  <a:lnTo>
                    <a:pt x="166" y="377"/>
                  </a:lnTo>
                  <a:lnTo>
                    <a:pt x="156" y="295"/>
                  </a:lnTo>
                  <a:lnTo>
                    <a:pt x="170" y="203"/>
                  </a:lnTo>
                  <a:lnTo>
                    <a:pt x="212" y="95"/>
                  </a:lnTo>
                  <a:lnTo>
                    <a:pt x="213" y="0"/>
                  </a:lnTo>
                  <a:lnTo>
                    <a:pt x="207" y="0"/>
                  </a:lnTo>
                  <a:lnTo>
                    <a:pt x="201" y="0"/>
                  </a:lnTo>
                  <a:lnTo>
                    <a:pt x="195" y="0"/>
                  </a:lnTo>
                  <a:lnTo>
                    <a:pt x="189" y="0"/>
                  </a:lnTo>
                  <a:lnTo>
                    <a:pt x="183" y="6"/>
                  </a:lnTo>
                  <a:lnTo>
                    <a:pt x="177" y="6"/>
                  </a:lnTo>
                  <a:lnTo>
                    <a:pt x="171" y="12"/>
                  </a:lnTo>
                  <a:lnTo>
                    <a:pt x="171" y="12"/>
                  </a:lnTo>
                  <a:lnTo>
                    <a:pt x="171" y="12"/>
                  </a:lnTo>
                </a:path>
              </a:pathLst>
            </a:custGeom>
            <a:gradFill rotWithShape="0">
              <a:gsLst>
                <a:gs pos="0">
                  <a:schemeClr val="bg2">
                    <a:gamma/>
                    <a:shade val="90980"/>
                    <a:invGamma/>
                  </a:schemeClr>
                </a:gs>
                <a:gs pos="100000">
                  <a:schemeClr val="bg2"/>
                </a:gs>
              </a:gsLst>
              <a:lin ang="2700000" scaled="1"/>
            </a:gradFill>
            <a:ln>
              <a:noFill/>
            </a:ln>
          </p:spPr>
          <p:txBody>
            <a:bodyPr/>
            <a:lstStyle/>
            <a:p>
              <a:pPr eaLnBrk="1" hangingPunct="1">
                <a:defRPr/>
              </a:pPr>
              <a:endParaRPr lang="en-US">
                <a:cs typeface="Arial" charset="0"/>
              </a:endParaRPr>
            </a:p>
          </p:txBody>
        </p:sp>
        <p:sp>
          <p:nvSpPr>
            <p:cNvPr id="14346" name="Freeform 10">
              <a:extLst>
                <a:ext uri="{FF2B5EF4-FFF2-40B4-BE49-F238E27FC236}">
                  <a16:creationId xmlns:a16="http://schemas.microsoft.com/office/drawing/2014/main" id="{6A3C756B-5FE0-90CA-48DD-E8F9A79BBCF7}"/>
                </a:ext>
              </a:extLst>
            </p:cNvPr>
            <p:cNvSpPr>
              <a:spLocks/>
            </p:cNvSpPr>
            <p:nvPr/>
          </p:nvSpPr>
          <p:spPr bwMode="ltGray">
            <a:xfrm>
              <a:off x="4292" y="3936"/>
              <a:ext cx="167" cy="384"/>
            </a:xfrm>
            <a:custGeom>
              <a:avLst/>
              <a:gdLst>
                <a:gd name="T0" fmla="*/ 149 w 167"/>
                <a:gd name="T1" fmla="*/ 60 h 384"/>
                <a:gd name="T2" fmla="*/ 119 w 167"/>
                <a:gd name="T3" fmla="*/ 30 h 384"/>
                <a:gd name="T4" fmla="*/ 89 w 167"/>
                <a:gd name="T5" fmla="*/ 12 h 384"/>
                <a:gd name="T6" fmla="*/ 59 w 167"/>
                <a:gd name="T7" fmla="*/ 0 h 384"/>
                <a:gd name="T8" fmla="*/ 54 w 167"/>
                <a:gd name="T9" fmla="*/ 70 h 384"/>
                <a:gd name="T10" fmla="*/ 46 w 167"/>
                <a:gd name="T11" fmla="*/ 112 h 384"/>
                <a:gd name="T12" fmla="*/ 52 w 167"/>
                <a:gd name="T13" fmla="*/ 168 h 384"/>
                <a:gd name="T14" fmla="*/ 24 w 167"/>
                <a:gd name="T15" fmla="*/ 194 h 384"/>
                <a:gd name="T16" fmla="*/ 16 w 167"/>
                <a:gd name="T17" fmla="*/ 258 h 384"/>
                <a:gd name="T18" fmla="*/ 2 w 167"/>
                <a:gd name="T19" fmla="*/ 300 h 384"/>
                <a:gd name="T20" fmla="*/ 0 w 167"/>
                <a:gd name="T21" fmla="*/ 352 h 384"/>
                <a:gd name="T22" fmla="*/ 47 w 167"/>
                <a:gd name="T23" fmla="*/ 384 h 384"/>
                <a:gd name="T24" fmla="*/ 149 w 167"/>
                <a:gd name="T25" fmla="*/ 384 h 384"/>
                <a:gd name="T26" fmla="*/ 134 w 167"/>
                <a:gd name="T27" fmla="*/ 350 h 384"/>
                <a:gd name="T28" fmla="*/ 104 w 167"/>
                <a:gd name="T29" fmla="*/ 324 h 384"/>
                <a:gd name="T30" fmla="*/ 138 w 167"/>
                <a:gd name="T31" fmla="*/ 274 h 384"/>
                <a:gd name="T32" fmla="*/ 122 w 167"/>
                <a:gd name="T33" fmla="*/ 220 h 384"/>
                <a:gd name="T34" fmla="*/ 132 w 167"/>
                <a:gd name="T35" fmla="*/ 186 h 384"/>
                <a:gd name="T36" fmla="*/ 140 w 167"/>
                <a:gd name="T37" fmla="*/ 154 h 384"/>
                <a:gd name="T38" fmla="*/ 167 w 167"/>
                <a:gd name="T39" fmla="*/ 90 h 384"/>
                <a:gd name="T40" fmla="*/ 149 w 167"/>
                <a:gd name="T41" fmla="*/ 60 h 384"/>
                <a:gd name="T42" fmla="*/ 149 w 167"/>
                <a:gd name="T43" fmla="*/ 60 h 384"/>
                <a:gd name="T44" fmla="*/ 149 w 167"/>
                <a:gd name="T45" fmla="*/ 6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7" h="384">
                  <a:moveTo>
                    <a:pt x="149" y="60"/>
                  </a:moveTo>
                  <a:lnTo>
                    <a:pt x="119" y="30"/>
                  </a:lnTo>
                  <a:lnTo>
                    <a:pt x="89" y="12"/>
                  </a:lnTo>
                  <a:lnTo>
                    <a:pt x="59" y="0"/>
                  </a:lnTo>
                  <a:lnTo>
                    <a:pt x="54" y="70"/>
                  </a:lnTo>
                  <a:lnTo>
                    <a:pt x="46" y="112"/>
                  </a:lnTo>
                  <a:lnTo>
                    <a:pt x="52" y="168"/>
                  </a:lnTo>
                  <a:lnTo>
                    <a:pt x="24" y="194"/>
                  </a:lnTo>
                  <a:lnTo>
                    <a:pt x="16" y="258"/>
                  </a:lnTo>
                  <a:lnTo>
                    <a:pt x="2" y="300"/>
                  </a:lnTo>
                  <a:lnTo>
                    <a:pt x="0" y="352"/>
                  </a:lnTo>
                  <a:lnTo>
                    <a:pt x="47" y="384"/>
                  </a:lnTo>
                  <a:lnTo>
                    <a:pt x="149" y="384"/>
                  </a:lnTo>
                  <a:lnTo>
                    <a:pt x="134" y="350"/>
                  </a:lnTo>
                  <a:lnTo>
                    <a:pt x="104" y="324"/>
                  </a:lnTo>
                  <a:lnTo>
                    <a:pt x="138" y="274"/>
                  </a:lnTo>
                  <a:lnTo>
                    <a:pt x="122" y="220"/>
                  </a:lnTo>
                  <a:lnTo>
                    <a:pt x="132" y="186"/>
                  </a:lnTo>
                  <a:lnTo>
                    <a:pt x="140" y="154"/>
                  </a:lnTo>
                  <a:lnTo>
                    <a:pt x="167" y="90"/>
                  </a:lnTo>
                  <a:lnTo>
                    <a:pt x="149" y="60"/>
                  </a:lnTo>
                  <a:lnTo>
                    <a:pt x="149" y="60"/>
                  </a:lnTo>
                  <a:lnTo>
                    <a:pt x="149" y="60"/>
                  </a:lnTo>
                </a:path>
              </a:pathLst>
            </a:custGeom>
            <a:gradFill rotWithShape="0">
              <a:gsLst>
                <a:gs pos="0">
                  <a:schemeClr val="bg2">
                    <a:gamma/>
                    <a:shade val="90980"/>
                    <a:invGamma/>
                  </a:schemeClr>
                </a:gs>
                <a:gs pos="100000">
                  <a:schemeClr val="bg2"/>
                </a:gs>
              </a:gsLst>
              <a:lin ang="2700000" scaled="1"/>
            </a:gradFill>
            <a:ln>
              <a:noFill/>
            </a:ln>
          </p:spPr>
          <p:txBody>
            <a:bodyPr/>
            <a:lstStyle/>
            <a:p>
              <a:pPr eaLnBrk="1" hangingPunct="1">
                <a:defRPr/>
              </a:pPr>
              <a:endParaRPr lang="en-US">
                <a:cs typeface="Arial" charset="0"/>
              </a:endParaRPr>
            </a:p>
          </p:txBody>
        </p:sp>
        <p:sp>
          <p:nvSpPr>
            <p:cNvPr id="14347" name="Freeform 11">
              <a:extLst>
                <a:ext uri="{FF2B5EF4-FFF2-40B4-BE49-F238E27FC236}">
                  <a16:creationId xmlns:a16="http://schemas.microsoft.com/office/drawing/2014/main" id="{5AD32788-4932-7C5D-0A6C-2EF4F405F652}"/>
                </a:ext>
              </a:extLst>
            </p:cNvPr>
            <p:cNvSpPr>
              <a:spLocks/>
            </p:cNvSpPr>
            <p:nvPr/>
          </p:nvSpPr>
          <p:spPr bwMode="ltGray">
            <a:xfrm>
              <a:off x="4100" y="4020"/>
              <a:ext cx="166" cy="300"/>
            </a:xfrm>
            <a:custGeom>
              <a:avLst/>
              <a:gdLst>
                <a:gd name="T0" fmla="*/ 136 w 166"/>
                <a:gd name="T1" fmla="*/ 12 h 300"/>
                <a:gd name="T2" fmla="*/ 100 w 166"/>
                <a:gd name="T3" fmla="*/ 0 h 300"/>
                <a:gd name="T4" fmla="*/ 78 w 166"/>
                <a:gd name="T5" fmla="*/ 64 h 300"/>
                <a:gd name="T6" fmla="*/ 70 w 166"/>
                <a:gd name="T7" fmla="*/ 126 h 300"/>
                <a:gd name="T8" fmla="*/ 46 w 166"/>
                <a:gd name="T9" fmla="*/ 184 h 300"/>
                <a:gd name="T10" fmla="*/ 58 w 166"/>
                <a:gd name="T11" fmla="*/ 232 h 300"/>
                <a:gd name="T12" fmla="*/ 38 w 166"/>
                <a:gd name="T13" fmla="*/ 268 h 300"/>
                <a:gd name="T14" fmla="*/ 0 w 166"/>
                <a:gd name="T15" fmla="*/ 300 h 300"/>
                <a:gd name="T16" fmla="*/ 160 w 166"/>
                <a:gd name="T17" fmla="*/ 300 h 300"/>
                <a:gd name="T18" fmla="*/ 136 w 166"/>
                <a:gd name="T19" fmla="*/ 272 h 300"/>
                <a:gd name="T20" fmla="*/ 98 w 166"/>
                <a:gd name="T21" fmla="*/ 234 h 300"/>
                <a:gd name="T22" fmla="*/ 130 w 166"/>
                <a:gd name="T23" fmla="*/ 188 h 300"/>
                <a:gd name="T24" fmla="*/ 138 w 166"/>
                <a:gd name="T25" fmla="*/ 134 h 300"/>
                <a:gd name="T26" fmla="*/ 144 w 166"/>
                <a:gd name="T27" fmla="*/ 94 h 300"/>
                <a:gd name="T28" fmla="*/ 164 w 166"/>
                <a:gd name="T29" fmla="*/ 60 h 300"/>
                <a:gd name="T30" fmla="*/ 166 w 166"/>
                <a:gd name="T31" fmla="*/ 0 h 300"/>
                <a:gd name="T32" fmla="*/ 136 w 166"/>
                <a:gd name="T33" fmla="*/ 12 h 300"/>
                <a:gd name="T34" fmla="*/ 136 w 166"/>
                <a:gd name="T35" fmla="*/ 12 h 300"/>
                <a:gd name="T36" fmla="*/ 136 w 166"/>
                <a:gd name="T37" fmla="*/ 12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6" h="300">
                  <a:moveTo>
                    <a:pt x="136" y="12"/>
                  </a:moveTo>
                  <a:lnTo>
                    <a:pt x="100" y="0"/>
                  </a:lnTo>
                  <a:lnTo>
                    <a:pt x="78" y="64"/>
                  </a:lnTo>
                  <a:lnTo>
                    <a:pt x="70" y="126"/>
                  </a:lnTo>
                  <a:lnTo>
                    <a:pt x="46" y="184"/>
                  </a:lnTo>
                  <a:lnTo>
                    <a:pt x="58" y="232"/>
                  </a:lnTo>
                  <a:lnTo>
                    <a:pt x="38" y="268"/>
                  </a:lnTo>
                  <a:lnTo>
                    <a:pt x="0" y="300"/>
                  </a:lnTo>
                  <a:lnTo>
                    <a:pt x="160" y="300"/>
                  </a:lnTo>
                  <a:lnTo>
                    <a:pt x="136" y="272"/>
                  </a:lnTo>
                  <a:lnTo>
                    <a:pt x="98" y="234"/>
                  </a:lnTo>
                  <a:lnTo>
                    <a:pt x="130" y="188"/>
                  </a:lnTo>
                  <a:lnTo>
                    <a:pt x="138" y="134"/>
                  </a:lnTo>
                  <a:lnTo>
                    <a:pt x="144" y="94"/>
                  </a:lnTo>
                  <a:lnTo>
                    <a:pt x="164" y="60"/>
                  </a:lnTo>
                  <a:lnTo>
                    <a:pt x="166" y="0"/>
                  </a:lnTo>
                  <a:lnTo>
                    <a:pt x="136" y="12"/>
                  </a:lnTo>
                  <a:lnTo>
                    <a:pt x="136" y="12"/>
                  </a:lnTo>
                  <a:lnTo>
                    <a:pt x="136" y="12"/>
                  </a:lnTo>
                </a:path>
              </a:pathLst>
            </a:custGeom>
            <a:gradFill rotWithShape="0">
              <a:gsLst>
                <a:gs pos="0">
                  <a:schemeClr val="bg2">
                    <a:gamma/>
                    <a:shade val="90980"/>
                    <a:invGamma/>
                  </a:schemeClr>
                </a:gs>
                <a:gs pos="100000">
                  <a:schemeClr val="bg2"/>
                </a:gs>
              </a:gsLst>
              <a:lin ang="2700000" scaled="1"/>
            </a:gradFill>
            <a:ln>
              <a:noFill/>
            </a:ln>
          </p:spPr>
          <p:txBody>
            <a:bodyPr/>
            <a:lstStyle/>
            <a:p>
              <a:pPr eaLnBrk="1" hangingPunct="1">
                <a:defRPr/>
              </a:pPr>
              <a:endParaRPr lang="en-US">
                <a:cs typeface="Arial" charset="0"/>
              </a:endParaRPr>
            </a:p>
          </p:txBody>
        </p:sp>
        <p:sp>
          <p:nvSpPr>
            <p:cNvPr id="14348" name="Freeform 12">
              <a:extLst>
                <a:ext uri="{FF2B5EF4-FFF2-40B4-BE49-F238E27FC236}">
                  <a16:creationId xmlns:a16="http://schemas.microsoft.com/office/drawing/2014/main" id="{EB69FEFE-CC03-71F9-154D-481AED931E6F}"/>
                </a:ext>
              </a:extLst>
            </p:cNvPr>
            <p:cNvSpPr>
              <a:spLocks/>
            </p:cNvSpPr>
            <p:nvPr/>
          </p:nvSpPr>
          <p:spPr bwMode="ltGray">
            <a:xfrm>
              <a:off x="3910" y="4038"/>
              <a:ext cx="237" cy="282"/>
            </a:xfrm>
            <a:custGeom>
              <a:avLst/>
              <a:gdLst>
                <a:gd name="T0" fmla="*/ 201 w 237"/>
                <a:gd name="T1" fmla="*/ 0 h 282"/>
                <a:gd name="T2" fmla="*/ 183 w 237"/>
                <a:gd name="T3" fmla="*/ 0 h 282"/>
                <a:gd name="T4" fmla="*/ 158 w 237"/>
                <a:gd name="T5" fmla="*/ 50 h 282"/>
                <a:gd name="T6" fmla="*/ 148 w 237"/>
                <a:gd name="T7" fmla="*/ 92 h 282"/>
                <a:gd name="T8" fmla="*/ 120 w 237"/>
                <a:gd name="T9" fmla="*/ 144 h 282"/>
                <a:gd name="T10" fmla="*/ 82 w 237"/>
                <a:gd name="T11" fmla="*/ 182 h 282"/>
                <a:gd name="T12" fmla="*/ 60 w 237"/>
                <a:gd name="T13" fmla="*/ 232 h 282"/>
                <a:gd name="T14" fmla="*/ 0 w 237"/>
                <a:gd name="T15" fmla="*/ 282 h 282"/>
                <a:gd name="T16" fmla="*/ 128 w 237"/>
                <a:gd name="T17" fmla="*/ 282 h 282"/>
                <a:gd name="T18" fmla="*/ 154 w 237"/>
                <a:gd name="T19" fmla="*/ 254 h 282"/>
                <a:gd name="T20" fmla="*/ 158 w 237"/>
                <a:gd name="T21" fmla="*/ 196 h 282"/>
                <a:gd name="T22" fmla="*/ 188 w 237"/>
                <a:gd name="T23" fmla="*/ 148 h 282"/>
                <a:gd name="T24" fmla="*/ 196 w 237"/>
                <a:gd name="T25" fmla="*/ 70 h 282"/>
                <a:gd name="T26" fmla="*/ 237 w 237"/>
                <a:gd name="T27" fmla="*/ 0 h 282"/>
                <a:gd name="T28" fmla="*/ 201 w 237"/>
                <a:gd name="T29" fmla="*/ 0 h 282"/>
                <a:gd name="T30" fmla="*/ 201 w 237"/>
                <a:gd name="T31" fmla="*/ 0 h 282"/>
                <a:gd name="T32" fmla="*/ 201 w 237"/>
                <a:gd name="T33" fmla="*/ 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7" h="282">
                  <a:moveTo>
                    <a:pt x="201" y="0"/>
                  </a:moveTo>
                  <a:lnTo>
                    <a:pt x="183" y="0"/>
                  </a:lnTo>
                  <a:lnTo>
                    <a:pt x="158" y="50"/>
                  </a:lnTo>
                  <a:lnTo>
                    <a:pt x="148" y="92"/>
                  </a:lnTo>
                  <a:lnTo>
                    <a:pt x="120" y="144"/>
                  </a:lnTo>
                  <a:lnTo>
                    <a:pt x="82" y="182"/>
                  </a:lnTo>
                  <a:lnTo>
                    <a:pt x="60" y="232"/>
                  </a:lnTo>
                  <a:lnTo>
                    <a:pt x="0" y="282"/>
                  </a:lnTo>
                  <a:lnTo>
                    <a:pt x="128" y="282"/>
                  </a:lnTo>
                  <a:lnTo>
                    <a:pt x="154" y="254"/>
                  </a:lnTo>
                  <a:lnTo>
                    <a:pt x="158" y="196"/>
                  </a:lnTo>
                  <a:lnTo>
                    <a:pt x="188" y="148"/>
                  </a:lnTo>
                  <a:lnTo>
                    <a:pt x="196" y="70"/>
                  </a:lnTo>
                  <a:lnTo>
                    <a:pt x="237" y="0"/>
                  </a:lnTo>
                  <a:lnTo>
                    <a:pt x="201" y="0"/>
                  </a:lnTo>
                  <a:lnTo>
                    <a:pt x="201" y="0"/>
                  </a:lnTo>
                  <a:lnTo>
                    <a:pt x="201" y="0"/>
                  </a:lnTo>
                </a:path>
              </a:pathLst>
            </a:custGeom>
            <a:gradFill rotWithShape="0">
              <a:gsLst>
                <a:gs pos="0">
                  <a:schemeClr val="bg2">
                    <a:gamma/>
                    <a:shade val="90980"/>
                    <a:invGamma/>
                  </a:schemeClr>
                </a:gs>
                <a:gs pos="100000">
                  <a:schemeClr val="bg2"/>
                </a:gs>
              </a:gsLst>
              <a:lin ang="2700000" scaled="1"/>
            </a:gradFill>
            <a:ln>
              <a:noFill/>
            </a:ln>
          </p:spPr>
          <p:txBody>
            <a:bodyPr/>
            <a:lstStyle/>
            <a:p>
              <a:pPr eaLnBrk="1" hangingPunct="1">
                <a:defRPr/>
              </a:pPr>
              <a:endParaRPr lang="en-US">
                <a:cs typeface="Arial" charset="0"/>
              </a:endParaRPr>
            </a:p>
          </p:txBody>
        </p:sp>
        <p:sp>
          <p:nvSpPr>
            <p:cNvPr id="14349" name="Freeform 13">
              <a:extLst>
                <a:ext uri="{FF2B5EF4-FFF2-40B4-BE49-F238E27FC236}">
                  <a16:creationId xmlns:a16="http://schemas.microsoft.com/office/drawing/2014/main" id="{4BE79B96-9185-723B-D312-3EC7F289632C}"/>
                </a:ext>
              </a:extLst>
            </p:cNvPr>
            <p:cNvSpPr>
              <a:spLocks/>
            </p:cNvSpPr>
            <p:nvPr/>
          </p:nvSpPr>
          <p:spPr bwMode="ltGray">
            <a:xfrm>
              <a:off x="3674" y="4086"/>
              <a:ext cx="196" cy="234"/>
            </a:xfrm>
            <a:custGeom>
              <a:avLst/>
              <a:gdLst>
                <a:gd name="T0" fmla="*/ 167 w 196"/>
                <a:gd name="T1" fmla="*/ 54 h 234"/>
                <a:gd name="T2" fmla="*/ 113 w 196"/>
                <a:gd name="T3" fmla="*/ 24 h 234"/>
                <a:gd name="T4" fmla="*/ 83 w 196"/>
                <a:gd name="T5" fmla="*/ 0 h 234"/>
                <a:gd name="T6" fmla="*/ 80 w 196"/>
                <a:gd name="T7" fmla="*/ 62 h 234"/>
                <a:gd name="T8" fmla="*/ 58 w 196"/>
                <a:gd name="T9" fmla="*/ 100 h 234"/>
                <a:gd name="T10" fmla="*/ 54 w 196"/>
                <a:gd name="T11" fmla="*/ 160 h 234"/>
                <a:gd name="T12" fmla="*/ 36 w 196"/>
                <a:gd name="T13" fmla="*/ 202 h 234"/>
                <a:gd name="T14" fmla="*/ 0 w 196"/>
                <a:gd name="T15" fmla="*/ 234 h 234"/>
                <a:gd name="T16" fmla="*/ 146 w 196"/>
                <a:gd name="T17" fmla="*/ 234 h 234"/>
                <a:gd name="T18" fmla="*/ 170 w 196"/>
                <a:gd name="T19" fmla="*/ 198 h 234"/>
                <a:gd name="T20" fmla="*/ 158 w 196"/>
                <a:gd name="T21" fmla="*/ 138 h 234"/>
                <a:gd name="T22" fmla="*/ 196 w 196"/>
                <a:gd name="T23" fmla="*/ 100 h 234"/>
                <a:gd name="T24" fmla="*/ 191 w 196"/>
                <a:gd name="T25" fmla="*/ 54 h 234"/>
                <a:gd name="T26" fmla="*/ 167 w 196"/>
                <a:gd name="T27" fmla="*/ 54 h 234"/>
                <a:gd name="T28" fmla="*/ 167 w 196"/>
                <a:gd name="T29" fmla="*/ 54 h 234"/>
                <a:gd name="T30" fmla="*/ 167 w 196"/>
                <a:gd name="T31" fmla="*/ 5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6" h="234">
                  <a:moveTo>
                    <a:pt x="167" y="54"/>
                  </a:moveTo>
                  <a:lnTo>
                    <a:pt x="113" y="24"/>
                  </a:lnTo>
                  <a:lnTo>
                    <a:pt x="83" y="0"/>
                  </a:lnTo>
                  <a:lnTo>
                    <a:pt x="80" y="62"/>
                  </a:lnTo>
                  <a:lnTo>
                    <a:pt x="58" y="100"/>
                  </a:lnTo>
                  <a:lnTo>
                    <a:pt x="54" y="160"/>
                  </a:lnTo>
                  <a:lnTo>
                    <a:pt x="36" y="202"/>
                  </a:lnTo>
                  <a:lnTo>
                    <a:pt x="0" y="234"/>
                  </a:lnTo>
                  <a:lnTo>
                    <a:pt x="146" y="234"/>
                  </a:lnTo>
                  <a:lnTo>
                    <a:pt x="170" y="198"/>
                  </a:lnTo>
                  <a:lnTo>
                    <a:pt x="158" y="138"/>
                  </a:lnTo>
                  <a:lnTo>
                    <a:pt x="196" y="100"/>
                  </a:lnTo>
                  <a:lnTo>
                    <a:pt x="191" y="54"/>
                  </a:lnTo>
                  <a:lnTo>
                    <a:pt x="167" y="54"/>
                  </a:lnTo>
                  <a:lnTo>
                    <a:pt x="167" y="54"/>
                  </a:lnTo>
                  <a:lnTo>
                    <a:pt x="167" y="54"/>
                  </a:lnTo>
                </a:path>
              </a:pathLst>
            </a:custGeom>
            <a:gradFill rotWithShape="0">
              <a:gsLst>
                <a:gs pos="0">
                  <a:schemeClr val="bg2">
                    <a:gamma/>
                    <a:shade val="90980"/>
                    <a:invGamma/>
                  </a:schemeClr>
                </a:gs>
                <a:gs pos="100000">
                  <a:schemeClr val="bg2"/>
                </a:gs>
              </a:gsLst>
              <a:lin ang="2700000" scaled="1"/>
            </a:gradFill>
            <a:ln>
              <a:noFill/>
            </a:ln>
          </p:spPr>
          <p:txBody>
            <a:bodyPr/>
            <a:lstStyle/>
            <a:p>
              <a:pPr eaLnBrk="1" hangingPunct="1">
                <a:defRPr/>
              </a:pPr>
              <a:endParaRPr lang="en-US">
                <a:cs typeface="Arial" charset="0"/>
              </a:endParaRPr>
            </a:p>
          </p:txBody>
        </p:sp>
        <p:sp>
          <p:nvSpPr>
            <p:cNvPr id="14350" name="Freeform 14">
              <a:extLst>
                <a:ext uri="{FF2B5EF4-FFF2-40B4-BE49-F238E27FC236}">
                  <a16:creationId xmlns:a16="http://schemas.microsoft.com/office/drawing/2014/main" id="{3FC8DA71-70E5-0D15-CF19-97CA7ECEB416}"/>
                </a:ext>
              </a:extLst>
            </p:cNvPr>
            <p:cNvSpPr>
              <a:spLocks/>
            </p:cNvSpPr>
            <p:nvPr/>
          </p:nvSpPr>
          <p:spPr bwMode="ltGray">
            <a:xfrm>
              <a:off x="3476" y="4068"/>
              <a:ext cx="190" cy="252"/>
            </a:xfrm>
            <a:custGeom>
              <a:avLst/>
              <a:gdLst>
                <a:gd name="T0" fmla="*/ 190 w 190"/>
                <a:gd name="T1" fmla="*/ 0 h 252"/>
                <a:gd name="T2" fmla="*/ 166 w 190"/>
                <a:gd name="T3" fmla="*/ 0 h 252"/>
                <a:gd name="T4" fmla="*/ 158 w 190"/>
                <a:gd name="T5" fmla="*/ 38 h 252"/>
                <a:gd name="T6" fmla="*/ 138 w 190"/>
                <a:gd name="T7" fmla="*/ 120 h 252"/>
                <a:gd name="T8" fmla="*/ 94 w 190"/>
                <a:gd name="T9" fmla="*/ 180 h 252"/>
                <a:gd name="T10" fmla="*/ 62 w 190"/>
                <a:gd name="T11" fmla="*/ 234 h 252"/>
                <a:gd name="T12" fmla="*/ 0 w 190"/>
                <a:gd name="T13" fmla="*/ 252 h 252"/>
                <a:gd name="T14" fmla="*/ 128 w 190"/>
                <a:gd name="T15" fmla="*/ 252 h 252"/>
                <a:gd name="T16" fmla="*/ 142 w 190"/>
                <a:gd name="T17" fmla="*/ 188 h 252"/>
                <a:gd name="T18" fmla="*/ 186 w 190"/>
                <a:gd name="T19" fmla="*/ 90 h 252"/>
                <a:gd name="T20" fmla="*/ 190 w 190"/>
                <a:gd name="T21" fmla="*/ 38 h 252"/>
                <a:gd name="T22" fmla="*/ 190 w 190"/>
                <a:gd name="T23" fmla="*/ 0 h 252"/>
                <a:gd name="T24" fmla="*/ 190 w 190"/>
                <a:gd name="T25" fmla="*/ 0 h 252"/>
                <a:gd name="T26" fmla="*/ 190 w 190"/>
                <a:gd name="T27" fmla="*/ 0 h 252"/>
                <a:gd name="T28" fmla="*/ 190 w 190"/>
                <a:gd name="T29"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 h="252">
                  <a:moveTo>
                    <a:pt x="190" y="0"/>
                  </a:moveTo>
                  <a:lnTo>
                    <a:pt x="166" y="0"/>
                  </a:lnTo>
                  <a:lnTo>
                    <a:pt x="158" y="38"/>
                  </a:lnTo>
                  <a:lnTo>
                    <a:pt x="138" y="120"/>
                  </a:lnTo>
                  <a:lnTo>
                    <a:pt x="94" y="180"/>
                  </a:lnTo>
                  <a:lnTo>
                    <a:pt x="62" y="234"/>
                  </a:lnTo>
                  <a:lnTo>
                    <a:pt x="0" y="252"/>
                  </a:lnTo>
                  <a:lnTo>
                    <a:pt x="128" y="252"/>
                  </a:lnTo>
                  <a:lnTo>
                    <a:pt x="142" y="188"/>
                  </a:lnTo>
                  <a:lnTo>
                    <a:pt x="186" y="90"/>
                  </a:lnTo>
                  <a:lnTo>
                    <a:pt x="190" y="38"/>
                  </a:lnTo>
                  <a:lnTo>
                    <a:pt x="190" y="0"/>
                  </a:lnTo>
                  <a:lnTo>
                    <a:pt x="190" y="0"/>
                  </a:lnTo>
                  <a:lnTo>
                    <a:pt x="190" y="0"/>
                  </a:lnTo>
                  <a:lnTo>
                    <a:pt x="190" y="0"/>
                  </a:lnTo>
                </a:path>
              </a:pathLst>
            </a:custGeom>
            <a:gradFill rotWithShape="0">
              <a:gsLst>
                <a:gs pos="0">
                  <a:schemeClr val="bg2">
                    <a:gamma/>
                    <a:shade val="90980"/>
                    <a:invGamma/>
                  </a:schemeClr>
                </a:gs>
                <a:gs pos="100000">
                  <a:schemeClr val="bg2"/>
                </a:gs>
              </a:gsLst>
              <a:lin ang="2700000" scaled="1"/>
            </a:gradFill>
            <a:ln>
              <a:noFill/>
            </a:ln>
          </p:spPr>
          <p:txBody>
            <a:bodyPr/>
            <a:lstStyle/>
            <a:p>
              <a:pPr eaLnBrk="1" hangingPunct="1">
                <a:defRPr/>
              </a:pPr>
              <a:endParaRPr lang="en-US">
                <a:cs typeface="Arial" charset="0"/>
              </a:endParaRPr>
            </a:p>
          </p:txBody>
        </p:sp>
        <p:sp>
          <p:nvSpPr>
            <p:cNvPr id="14351" name="Freeform 15">
              <a:extLst>
                <a:ext uri="{FF2B5EF4-FFF2-40B4-BE49-F238E27FC236}">
                  <a16:creationId xmlns:a16="http://schemas.microsoft.com/office/drawing/2014/main" id="{0E5BA5EE-273E-F064-C1FF-1C7A5BC1D397}"/>
                </a:ext>
              </a:extLst>
            </p:cNvPr>
            <p:cNvSpPr>
              <a:spLocks/>
            </p:cNvSpPr>
            <p:nvPr/>
          </p:nvSpPr>
          <p:spPr bwMode="ltGray">
            <a:xfrm>
              <a:off x="3170" y="4188"/>
              <a:ext cx="230" cy="132"/>
            </a:xfrm>
            <a:custGeom>
              <a:avLst/>
              <a:gdLst>
                <a:gd name="T0" fmla="*/ 197 w 230"/>
                <a:gd name="T1" fmla="*/ 0 h 132"/>
                <a:gd name="T2" fmla="*/ 191 w 230"/>
                <a:gd name="T3" fmla="*/ 0 h 132"/>
                <a:gd name="T4" fmla="*/ 185 w 230"/>
                <a:gd name="T5" fmla="*/ 0 h 132"/>
                <a:gd name="T6" fmla="*/ 173 w 230"/>
                <a:gd name="T7" fmla="*/ 0 h 132"/>
                <a:gd name="T8" fmla="*/ 161 w 230"/>
                <a:gd name="T9" fmla="*/ 0 h 132"/>
                <a:gd name="T10" fmla="*/ 155 w 230"/>
                <a:gd name="T11" fmla="*/ 0 h 132"/>
                <a:gd name="T12" fmla="*/ 138 w 230"/>
                <a:gd name="T13" fmla="*/ 6 h 132"/>
                <a:gd name="T14" fmla="*/ 132 w 230"/>
                <a:gd name="T15" fmla="*/ 6 h 132"/>
                <a:gd name="T16" fmla="*/ 35 w 230"/>
                <a:gd name="T17" fmla="*/ 18 h 132"/>
                <a:gd name="T18" fmla="*/ 11 w 230"/>
                <a:gd name="T19" fmla="*/ 30 h 132"/>
                <a:gd name="T20" fmla="*/ 23 w 230"/>
                <a:gd name="T21" fmla="*/ 54 h 132"/>
                <a:gd name="T22" fmla="*/ 0 w 230"/>
                <a:gd name="T23" fmla="*/ 100 h 132"/>
                <a:gd name="T24" fmla="*/ 0 w 230"/>
                <a:gd name="T25" fmla="*/ 132 h 132"/>
                <a:gd name="T26" fmla="*/ 162 w 230"/>
                <a:gd name="T27" fmla="*/ 132 h 132"/>
                <a:gd name="T28" fmla="*/ 204 w 230"/>
                <a:gd name="T29" fmla="*/ 88 h 132"/>
                <a:gd name="T30" fmla="*/ 230 w 230"/>
                <a:gd name="T31" fmla="*/ 46 h 132"/>
                <a:gd name="T32" fmla="*/ 214 w 230"/>
                <a:gd name="T33" fmla="*/ 24 h 132"/>
                <a:gd name="T34" fmla="*/ 215 w 230"/>
                <a:gd name="T35" fmla="*/ 0 h 132"/>
                <a:gd name="T36" fmla="*/ 209 w 230"/>
                <a:gd name="T37" fmla="*/ 0 h 132"/>
                <a:gd name="T38" fmla="*/ 203 w 230"/>
                <a:gd name="T39" fmla="*/ 0 h 132"/>
                <a:gd name="T40" fmla="*/ 203 w 230"/>
                <a:gd name="T41" fmla="*/ 0 h 132"/>
                <a:gd name="T42" fmla="*/ 197 w 230"/>
                <a:gd name="T43" fmla="*/ 0 h 132"/>
                <a:gd name="T44" fmla="*/ 197 w 230"/>
                <a:gd name="T45" fmla="*/ 0 h 132"/>
                <a:gd name="T46" fmla="*/ 197 w 230"/>
                <a:gd name="T47"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0" h="132">
                  <a:moveTo>
                    <a:pt x="197" y="0"/>
                  </a:moveTo>
                  <a:lnTo>
                    <a:pt x="191" y="0"/>
                  </a:lnTo>
                  <a:lnTo>
                    <a:pt x="185" y="0"/>
                  </a:lnTo>
                  <a:lnTo>
                    <a:pt x="173" y="0"/>
                  </a:lnTo>
                  <a:lnTo>
                    <a:pt x="161" y="0"/>
                  </a:lnTo>
                  <a:lnTo>
                    <a:pt x="155" y="0"/>
                  </a:lnTo>
                  <a:lnTo>
                    <a:pt x="138" y="6"/>
                  </a:lnTo>
                  <a:lnTo>
                    <a:pt x="132" y="6"/>
                  </a:lnTo>
                  <a:lnTo>
                    <a:pt x="35" y="18"/>
                  </a:lnTo>
                  <a:lnTo>
                    <a:pt x="11" y="30"/>
                  </a:lnTo>
                  <a:lnTo>
                    <a:pt x="23" y="54"/>
                  </a:lnTo>
                  <a:lnTo>
                    <a:pt x="0" y="100"/>
                  </a:lnTo>
                  <a:lnTo>
                    <a:pt x="0" y="132"/>
                  </a:lnTo>
                  <a:lnTo>
                    <a:pt x="162" y="132"/>
                  </a:lnTo>
                  <a:lnTo>
                    <a:pt x="204" y="88"/>
                  </a:lnTo>
                  <a:lnTo>
                    <a:pt x="230" y="46"/>
                  </a:lnTo>
                  <a:lnTo>
                    <a:pt x="214" y="24"/>
                  </a:lnTo>
                  <a:lnTo>
                    <a:pt x="215" y="0"/>
                  </a:lnTo>
                  <a:lnTo>
                    <a:pt x="209" y="0"/>
                  </a:lnTo>
                  <a:lnTo>
                    <a:pt x="203" y="0"/>
                  </a:lnTo>
                  <a:lnTo>
                    <a:pt x="203" y="0"/>
                  </a:lnTo>
                  <a:lnTo>
                    <a:pt x="197" y="0"/>
                  </a:lnTo>
                  <a:lnTo>
                    <a:pt x="197" y="0"/>
                  </a:lnTo>
                  <a:lnTo>
                    <a:pt x="197" y="0"/>
                  </a:lnTo>
                </a:path>
              </a:pathLst>
            </a:custGeom>
            <a:gradFill rotWithShape="0">
              <a:gsLst>
                <a:gs pos="0">
                  <a:schemeClr val="bg2">
                    <a:gamma/>
                    <a:shade val="90980"/>
                    <a:invGamma/>
                  </a:schemeClr>
                </a:gs>
                <a:gs pos="100000">
                  <a:schemeClr val="bg2"/>
                </a:gs>
              </a:gsLst>
              <a:lin ang="2700000" scaled="1"/>
            </a:gradFill>
            <a:ln>
              <a:noFill/>
            </a:ln>
          </p:spPr>
          <p:txBody>
            <a:bodyPr/>
            <a:lstStyle/>
            <a:p>
              <a:pPr eaLnBrk="1" hangingPunct="1">
                <a:defRPr/>
              </a:pPr>
              <a:endParaRPr lang="en-US">
                <a:cs typeface="Arial" charset="0"/>
              </a:endParaRPr>
            </a:p>
          </p:txBody>
        </p:sp>
        <p:sp>
          <p:nvSpPr>
            <p:cNvPr id="14352" name="Freeform 16">
              <a:extLst>
                <a:ext uri="{FF2B5EF4-FFF2-40B4-BE49-F238E27FC236}">
                  <a16:creationId xmlns:a16="http://schemas.microsoft.com/office/drawing/2014/main" id="{D5017369-E2D9-09D0-6CFF-75EFE4E44C94}"/>
                </a:ext>
              </a:extLst>
            </p:cNvPr>
            <p:cNvSpPr>
              <a:spLocks/>
            </p:cNvSpPr>
            <p:nvPr/>
          </p:nvSpPr>
          <p:spPr bwMode="ltGray">
            <a:xfrm>
              <a:off x="3044" y="4218"/>
              <a:ext cx="89" cy="102"/>
            </a:xfrm>
            <a:custGeom>
              <a:avLst/>
              <a:gdLst>
                <a:gd name="T0" fmla="*/ 71 w 89"/>
                <a:gd name="T1" fmla="*/ 0 h 102"/>
                <a:gd name="T2" fmla="*/ 66 w 89"/>
                <a:gd name="T3" fmla="*/ 48 h 102"/>
                <a:gd name="T4" fmla="*/ 30 w 89"/>
                <a:gd name="T5" fmla="*/ 72 h 102"/>
                <a:gd name="T6" fmla="*/ 0 w 89"/>
                <a:gd name="T7" fmla="*/ 102 h 102"/>
                <a:gd name="T8" fmla="*/ 66 w 89"/>
                <a:gd name="T9" fmla="*/ 102 h 102"/>
                <a:gd name="T10" fmla="*/ 88 w 89"/>
                <a:gd name="T11" fmla="*/ 56 h 102"/>
                <a:gd name="T12" fmla="*/ 89 w 89"/>
                <a:gd name="T13" fmla="*/ 6 h 102"/>
                <a:gd name="T14" fmla="*/ 71 w 89"/>
                <a:gd name="T15" fmla="*/ 0 h 102"/>
                <a:gd name="T16" fmla="*/ 71 w 89"/>
                <a:gd name="T17" fmla="*/ 0 h 102"/>
                <a:gd name="T18" fmla="*/ 71 w 89"/>
                <a:gd name="T1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102">
                  <a:moveTo>
                    <a:pt x="71" y="0"/>
                  </a:moveTo>
                  <a:lnTo>
                    <a:pt x="66" y="48"/>
                  </a:lnTo>
                  <a:lnTo>
                    <a:pt x="30" y="72"/>
                  </a:lnTo>
                  <a:lnTo>
                    <a:pt x="0" y="102"/>
                  </a:lnTo>
                  <a:lnTo>
                    <a:pt x="66" y="102"/>
                  </a:lnTo>
                  <a:lnTo>
                    <a:pt x="88" y="56"/>
                  </a:lnTo>
                  <a:lnTo>
                    <a:pt x="89" y="6"/>
                  </a:lnTo>
                  <a:lnTo>
                    <a:pt x="71" y="0"/>
                  </a:lnTo>
                  <a:lnTo>
                    <a:pt x="71" y="0"/>
                  </a:lnTo>
                  <a:lnTo>
                    <a:pt x="71" y="0"/>
                  </a:lnTo>
                </a:path>
              </a:pathLst>
            </a:custGeom>
            <a:gradFill rotWithShape="0">
              <a:gsLst>
                <a:gs pos="0">
                  <a:schemeClr val="bg2">
                    <a:gamma/>
                    <a:shade val="90980"/>
                    <a:invGamma/>
                  </a:schemeClr>
                </a:gs>
                <a:gs pos="100000">
                  <a:schemeClr val="bg2"/>
                </a:gs>
              </a:gsLst>
              <a:lin ang="2700000" scaled="1"/>
            </a:gradFill>
            <a:ln>
              <a:noFill/>
            </a:ln>
          </p:spPr>
          <p:txBody>
            <a:bodyPr/>
            <a:lstStyle/>
            <a:p>
              <a:pPr eaLnBrk="1" hangingPunct="1">
                <a:defRPr/>
              </a:pPr>
              <a:endParaRPr lang="en-US">
                <a:cs typeface="Arial" charset="0"/>
              </a:endParaRPr>
            </a:p>
          </p:txBody>
        </p:sp>
        <p:sp>
          <p:nvSpPr>
            <p:cNvPr id="14353" name="Freeform 17">
              <a:extLst>
                <a:ext uri="{FF2B5EF4-FFF2-40B4-BE49-F238E27FC236}">
                  <a16:creationId xmlns:a16="http://schemas.microsoft.com/office/drawing/2014/main" id="{B69A4DF5-9F53-449F-57D3-EC8FD609ED8B}"/>
                </a:ext>
              </a:extLst>
            </p:cNvPr>
            <p:cNvSpPr>
              <a:spLocks/>
            </p:cNvSpPr>
            <p:nvPr/>
          </p:nvSpPr>
          <p:spPr bwMode="ltGray">
            <a:xfrm>
              <a:off x="5482" y="3367"/>
              <a:ext cx="278" cy="953"/>
            </a:xfrm>
            <a:custGeom>
              <a:avLst/>
              <a:gdLst>
                <a:gd name="T0" fmla="*/ 278 w 278"/>
                <a:gd name="T1" fmla="*/ 24 h 953"/>
                <a:gd name="T2" fmla="*/ 272 w 278"/>
                <a:gd name="T3" fmla="*/ 24 h 953"/>
                <a:gd name="T4" fmla="*/ 272 w 278"/>
                <a:gd name="T5" fmla="*/ 18 h 953"/>
                <a:gd name="T6" fmla="*/ 266 w 278"/>
                <a:gd name="T7" fmla="*/ 18 h 953"/>
                <a:gd name="T8" fmla="*/ 254 w 278"/>
                <a:gd name="T9" fmla="*/ 12 h 953"/>
                <a:gd name="T10" fmla="*/ 236 w 278"/>
                <a:gd name="T11" fmla="*/ 6 h 953"/>
                <a:gd name="T12" fmla="*/ 212 w 278"/>
                <a:gd name="T13" fmla="*/ 0 h 953"/>
                <a:gd name="T14" fmla="*/ 206 w 278"/>
                <a:gd name="T15" fmla="*/ 6 h 953"/>
                <a:gd name="T16" fmla="*/ 198 w 278"/>
                <a:gd name="T17" fmla="*/ 129 h 953"/>
                <a:gd name="T18" fmla="*/ 184 w 278"/>
                <a:gd name="T19" fmla="*/ 209 h 953"/>
                <a:gd name="T20" fmla="*/ 182 w 278"/>
                <a:gd name="T21" fmla="*/ 249 h 953"/>
                <a:gd name="T22" fmla="*/ 200 w 278"/>
                <a:gd name="T23" fmla="*/ 339 h 953"/>
                <a:gd name="T24" fmla="*/ 186 w 278"/>
                <a:gd name="T25" fmla="*/ 481 h 953"/>
                <a:gd name="T26" fmla="*/ 176 w 278"/>
                <a:gd name="T27" fmla="*/ 521 h 953"/>
                <a:gd name="T28" fmla="*/ 156 w 278"/>
                <a:gd name="T29" fmla="*/ 601 h 953"/>
                <a:gd name="T30" fmla="*/ 172 w 278"/>
                <a:gd name="T31" fmla="*/ 681 h 953"/>
                <a:gd name="T32" fmla="*/ 138 w 278"/>
                <a:gd name="T33" fmla="*/ 765 h 953"/>
                <a:gd name="T34" fmla="*/ 96 w 278"/>
                <a:gd name="T35" fmla="*/ 847 h 953"/>
                <a:gd name="T36" fmla="*/ 50 w 278"/>
                <a:gd name="T37" fmla="*/ 899 h 953"/>
                <a:gd name="T38" fmla="*/ 0 w 278"/>
                <a:gd name="T39" fmla="*/ 953 h 953"/>
                <a:gd name="T40" fmla="*/ 278 w 278"/>
                <a:gd name="T41" fmla="*/ 953 h 953"/>
                <a:gd name="T42" fmla="*/ 278 w 278"/>
                <a:gd name="T43" fmla="*/ 24 h 953"/>
                <a:gd name="T44" fmla="*/ 278 w 278"/>
                <a:gd name="T45" fmla="*/ 24 h 953"/>
                <a:gd name="T46" fmla="*/ 278 w 278"/>
                <a:gd name="T47" fmla="*/ 24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8" h="953">
                  <a:moveTo>
                    <a:pt x="278" y="24"/>
                  </a:moveTo>
                  <a:lnTo>
                    <a:pt x="272" y="24"/>
                  </a:lnTo>
                  <a:lnTo>
                    <a:pt x="272" y="18"/>
                  </a:lnTo>
                  <a:lnTo>
                    <a:pt x="266" y="18"/>
                  </a:lnTo>
                  <a:lnTo>
                    <a:pt x="254" y="12"/>
                  </a:lnTo>
                  <a:lnTo>
                    <a:pt x="236" y="6"/>
                  </a:lnTo>
                  <a:lnTo>
                    <a:pt x="212" y="0"/>
                  </a:lnTo>
                  <a:lnTo>
                    <a:pt x="206" y="6"/>
                  </a:lnTo>
                  <a:lnTo>
                    <a:pt x="198" y="129"/>
                  </a:lnTo>
                  <a:lnTo>
                    <a:pt x="184" y="209"/>
                  </a:lnTo>
                  <a:lnTo>
                    <a:pt x="182" y="249"/>
                  </a:lnTo>
                  <a:lnTo>
                    <a:pt x="200" y="339"/>
                  </a:lnTo>
                  <a:lnTo>
                    <a:pt x="186" y="481"/>
                  </a:lnTo>
                  <a:lnTo>
                    <a:pt x="176" y="521"/>
                  </a:lnTo>
                  <a:lnTo>
                    <a:pt x="156" y="601"/>
                  </a:lnTo>
                  <a:lnTo>
                    <a:pt x="172" y="681"/>
                  </a:lnTo>
                  <a:lnTo>
                    <a:pt x="138" y="765"/>
                  </a:lnTo>
                  <a:lnTo>
                    <a:pt x="96" y="847"/>
                  </a:lnTo>
                  <a:lnTo>
                    <a:pt x="50" y="899"/>
                  </a:lnTo>
                  <a:lnTo>
                    <a:pt x="0" y="953"/>
                  </a:lnTo>
                  <a:lnTo>
                    <a:pt x="278" y="953"/>
                  </a:lnTo>
                  <a:lnTo>
                    <a:pt x="278" y="24"/>
                  </a:lnTo>
                  <a:lnTo>
                    <a:pt x="278" y="24"/>
                  </a:lnTo>
                  <a:lnTo>
                    <a:pt x="278" y="24"/>
                  </a:lnTo>
                </a:path>
              </a:pathLst>
            </a:custGeom>
            <a:gradFill rotWithShape="0">
              <a:gsLst>
                <a:gs pos="0">
                  <a:schemeClr val="bg2">
                    <a:gamma/>
                    <a:shade val="90980"/>
                    <a:invGamma/>
                  </a:schemeClr>
                </a:gs>
                <a:gs pos="100000">
                  <a:schemeClr val="bg2"/>
                </a:gs>
              </a:gsLst>
              <a:lin ang="2700000" scaled="1"/>
            </a:gradFill>
            <a:ln>
              <a:noFill/>
            </a:ln>
          </p:spPr>
          <p:txBody>
            <a:bodyPr/>
            <a:lstStyle/>
            <a:p>
              <a:pPr eaLnBrk="1" hangingPunct="1">
                <a:defRPr/>
              </a:pPr>
              <a:endParaRPr lang="en-US">
                <a:cs typeface="Arial" charset="0"/>
              </a:endParaRPr>
            </a:p>
          </p:txBody>
        </p:sp>
      </p:grpSp>
      <p:sp>
        <p:nvSpPr>
          <p:cNvPr id="14354" name="Rectangle 18">
            <a:extLst>
              <a:ext uri="{FF2B5EF4-FFF2-40B4-BE49-F238E27FC236}">
                <a16:creationId xmlns:a16="http://schemas.microsoft.com/office/drawing/2014/main" id="{98466991-4A89-7EB6-4955-FFB0B9AE5DD2}"/>
              </a:ext>
            </a:extLst>
          </p:cNvPr>
          <p:cNvSpPr>
            <a:spLocks noGrp="1" noChangeArrowheads="1"/>
          </p:cNvSpPr>
          <p:nvPr>
            <p:ph type="title"/>
          </p:nvPr>
        </p:nvSpPr>
        <p:spPr bwMode="auto">
          <a:xfrm>
            <a:off x="457200" y="277813"/>
            <a:ext cx="8229600" cy="1139825"/>
          </a:xfrm>
          <a:prstGeom prst="rect">
            <a:avLst/>
          </a:prstGeom>
          <a:noFill/>
          <a:ln>
            <a:noFill/>
          </a:ln>
          <a:effectLst/>
        </p:spPr>
        <p:txBody>
          <a:bodyPr vert="horz" wrap="square" lIns="91440" tIns="45720" rIns="91440" bIns="45720" numCol="1" anchor="ctr" anchorCtr="1" compatLnSpc="1">
            <a:prstTxWarp prst="textNoShape">
              <a:avLst/>
            </a:prstTxWarp>
          </a:bodyPr>
          <a:lstStyle/>
          <a:p>
            <a:pPr lvl="0"/>
            <a:r>
              <a:rPr lang="en-US" altLang="en-US"/>
              <a:t>Click to edit Master title style</a:t>
            </a:r>
          </a:p>
        </p:txBody>
      </p:sp>
      <p:sp>
        <p:nvSpPr>
          <p:cNvPr id="14355" name="Rectangle 19">
            <a:extLst>
              <a:ext uri="{FF2B5EF4-FFF2-40B4-BE49-F238E27FC236}">
                <a16:creationId xmlns:a16="http://schemas.microsoft.com/office/drawing/2014/main" id="{C402EA02-5495-6BAE-3F27-E1189F4BB62F}"/>
              </a:ext>
            </a:extLst>
          </p:cNvPr>
          <p:cNvSpPr>
            <a:spLocks noGrp="1" noChangeArrowheads="1"/>
          </p:cNvSpPr>
          <p:nvPr>
            <p:ph type="dt" sz="half" idx="2"/>
          </p:nvPr>
        </p:nvSpPr>
        <p:spPr bwMode="auto">
          <a:xfrm>
            <a:off x="457200" y="6243638"/>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cs typeface="Arial" charset="0"/>
              </a:defRPr>
            </a:lvl1pPr>
          </a:lstStyle>
          <a:p>
            <a:pPr>
              <a:defRPr/>
            </a:pPr>
            <a:endParaRPr lang="en-US" altLang="en-US"/>
          </a:p>
        </p:txBody>
      </p:sp>
      <p:sp>
        <p:nvSpPr>
          <p:cNvPr id="14356" name="Rectangle 20">
            <a:extLst>
              <a:ext uri="{FF2B5EF4-FFF2-40B4-BE49-F238E27FC236}">
                <a16:creationId xmlns:a16="http://schemas.microsoft.com/office/drawing/2014/main" id="{7B106AC5-4AD2-28D8-B392-71342E91A14A}"/>
              </a:ext>
            </a:extLst>
          </p:cNvPr>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cs typeface="Arial" charset="0"/>
              </a:defRPr>
            </a:lvl1pPr>
          </a:lstStyle>
          <a:p>
            <a:pPr>
              <a:defRPr/>
            </a:pPr>
            <a:endParaRPr lang="en-US" altLang="en-US"/>
          </a:p>
        </p:txBody>
      </p:sp>
      <p:sp>
        <p:nvSpPr>
          <p:cNvPr id="14357" name="Rectangle 21">
            <a:extLst>
              <a:ext uri="{FF2B5EF4-FFF2-40B4-BE49-F238E27FC236}">
                <a16:creationId xmlns:a16="http://schemas.microsoft.com/office/drawing/2014/main" id="{50069DF5-E02F-67FD-E277-E7CA866CAF23}"/>
              </a:ext>
            </a:extLst>
          </p:cNvPr>
          <p:cNvSpPr>
            <a:spLocks noGrp="1" noChangeArrowheads="1"/>
          </p:cNvSpPr>
          <p:nvPr>
            <p:ph type="sldNum" sz="quarter" idx="4"/>
          </p:nvPr>
        </p:nvSpPr>
        <p:spPr bwMode="auto">
          <a:xfrm>
            <a:off x="6553200" y="6243638"/>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pPr>
              <a:defRPr/>
            </a:pPr>
            <a:fld id="{DD72E5CF-40A4-4FB0-935B-6789064B8A5C}" type="slidenum">
              <a:rPr lang="en-US" altLang="en-US"/>
              <a:pPr>
                <a:defRPr/>
              </a:pPr>
              <a:t>‹#›</a:t>
            </a:fld>
            <a:endParaRPr lang="en-US" altLang="en-US"/>
          </a:p>
        </p:txBody>
      </p:sp>
      <p:sp>
        <p:nvSpPr>
          <p:cNvPr id="14358" name="Rectangle 22">
            <a:extLst>
              <a:ext uri="{FF2B5EF4-FFF2-40B4-BE49-F238E27FC236}">
                <a16:creationId xmlns:a16="http://schemas.microsoft.com/office/drawing/2014/main" id="{F08FBBCA-2E82-8D07-BACF-C109752A26C3}"/>
              </a:ext>
            </a:extLst>
          </p:cNvPr>
          <p:cNvSpPr>
            <a:spLocks noGrp="1" noChangeArrowheads="1"/>
          </p:cNvSpPr>
          <p:nvPr>
            <p:ph type="body" idx="1"/>
          </p:nvPr>
        </p:nvSpPr>
        <p:spPr bwMode="auto">
          <a:xfrm>
            <a:off x="457200" y="1600200"/>
            <a:ext cx="8229600" cy="4530725"/>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1291585628"/>
      </p:ext>
    </p:extLst>
  </p:cSld>
  <p:clrMap bg1="dk2" tx1="lt1" bg2="dk1" tx2="lt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u"/>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u"/>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s://forms.office.com/r/3TDJLGv1SZ" TargetMode="Externa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sac.edu/curriculum"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18/10/relationships/comments" Target="../comments/modernComment_136_47F1A594.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4.xml.rels><?xml version="1.0" encoding="UTF-8" standalone="yes"?>
<Relationships xmlns="http://schemas.openxmlformats.org/package/2006/relationships"><Relationship Id="rId2" Type="http://schemas.openxmlformats.org/officeDocument/2006/relationships/hyperlink" Target="https://www.asccc.org/disciplines-list" TargetMode="External"/><Relationship Id="rId1" Type="http://schemas.openxmlformats.org/officeDocument/2006/relationships/slideLayout" Target="../slideLayouts/slideLayout36.xml"/></Relationships>
</file>

<file path=ppt/slides/_rels/slide25.xml.rels><?xml version="1.0" encoding="UTF-8" standalone="yes"?>
<Relationships xmlns="http://schemas.openxmlformats.org/package/2006/relationships"><Relationship Id="rId2" Type="http://schemas.openxmlformats.org/officeDocument/2006/relationships/hyperlink" Target="https://sac.edu/AcademicSenate" TargetMode="External"/><Relationship Id="rId1" Type="http://schemas.openxmlformats.org/officeDocument/2006/relationships/slideLayout" Target="../slideLayouts/slideLayout36.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https://www.unigo.com/colleges/santa-ana-college"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4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4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7.xml"/><Relationship Id="rId1" Type="http://schemas.openxmlformats.org/officeDocument/2006/relationships/slideLayout" Target="../slideLayouts/slideLayout23.xml"/></Relationships>
</file>

<file path=ppt/slides/_rels/slide4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3.xml"/></Relationships>
</file>

<file path=ppt/slides/_rels/slide4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3.xml"/></Relationships>
</file>

<file path=ppt/slides/_rels/slide4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3.xml"/></Relationships>
</file>

<file path=ppt/slides/_rels/slide4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8.xml"/><Relationship Id="rId1" Type="http://schemas.openxmlformats.org/officeDocument/2006/relationships/slideLayout" Target="../slideLayouts/slideLayout23.xml"/></Relationships>
</file>

<file path=ppt/slides/_rels/slide4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3.xml"/></Relationships>
</file>

<file path=ppt/slides/_rels/slide4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3.xml"/></Relationships>
</file>

<file path=ppt/slides/_rels/slide4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3.xml"/></Relationships>
</file>

<file path=ppt/slides/_rels/slide5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4.emf"/><Relationship Id="rId1" Type="http://schemas.openxmlformats.org/officeDocument/2006/relationships/slideLayout" Target="../slideLayouts/slideLayout23.xml"/><Relationship Id="rId4" Type="http://schemas.openxmlformats.org/officeDocument/2006/relationships/hyperlink" Target="https://www.unigo.com/colleges/santa-ana-college"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5" name="Rectangle 7174">
            <a:extLst>
              <a:ext uri="{FF2B5EF4-FFF2-40B4-BE49-F238E27FC236}">
                <a16:creationId xmlns:a16="http://schemas.microsoft.com/office/drawing/2014/main" id="{B9FF99BD-075F-4761-A995-6FC574BD2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7" name="Rectangle 7176">
            <a:extLst>
              <a:ext uri="{FF2B5EF4-FFF2-40B4-BE49-F238E27FC236}">
                <a16:creationId xmlns:a16="http://schemas.microsoft.com/office/drawing/2014/main" id="{A7B21A54-9BA3-4EA9-B460-5A829ADD9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9" name="Rectangle 7178">
            <a:extLst>
              <a:ext uri="{FF2B5EF4-FFF2-40B4-BE49-F238E27FC236}">
                <a16:creationId xmlns:a16="http://schemas.microsoft.com/office/drawing/2014/main" id="{6FA8F714-B9D8-488A-8CCA-E9948FF91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599" y="643468"/>
            <a:ext cx="8178800"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0" name="Title 1">
            <a:extLst>
              <a:ext uri="{FF2B5EF4-FFF2-40B4-BE49-F238E27FC236}">
                <a16:creationId xmlns:a16="http://schemas.microsoft.com/office/drawing/2014/main" id="{59740F33-EC1A-C718-CD4A-294CB6139290}"/>
              </a:ext>
            </a:extLst>
          </p:cNvPr>
          <p:cNvSpPr>
            <a:spLocks noGrp="1"/>
          </p:cNvSpPr>
          <p:nvPr>
            <p:ph type="ctrTitle"/>
          </p:nvPr>
        </p:nvSpPr>
        <p:spPr>
          <a:xfrm>
            <a:off x="1093039" y="2249951"/>
            <a:ext cx="6701012" cy="3269426"/>
          </a:xfrm>
        </p:spPr>
        <p:txBody>
          <a:bodyPr>
            <a:normAutofit/>
          </a:bodyPr>
          <a:lstStyle/>
          <a:p>
            <a:pPr defTabSz="665226"/>
            <a:r>
              <a:rPr lang="en-US" altLang="en-US" sz="4000" kern="1200" dirty="0">
                <a:solidFill>
                  <a:srgbClr val="C00000"/>
                </a:solidFill>
                <a:latin typeface="Abadi" panose="020B0604020104020204" pitchFamily="34" charset="0"/>
                <a:ea typeface="+mj-ea"/>
                <a:cs typeface="+mj-cs"/>
              </a:rPr>
              <a:t>Fall 2023 Senate Retreat</a:t>
            </a:r>
            <a:br>
              <a:rPr lang="en-US" altLang="en-US" sz="4000" kern="1200" dirty="0">
                <a:solidFill>
                  <a:schemeClr val="tx1"/>
                </a:solidFill>
                <a:latin typeface="Abadi" panose="020B0604020104020204" pitchFamily="34" charset="0"/>
                <a:ea typeface="+mj-ea"/>
                <a:cs typeface="+mj-cs"/>
              </a:rPr>
            </a:br>
            <a:br>
              <a:rPr lang="en-US" altLang="en-US" sz="4000" kern="1200" dirty="0">
                <a:solidFill>
                  <a:schemeClr val="tx1"/>
                </a:solidFill>
                <a:latin typeface="Abadi" panose="020B0604020104020204" pitchFamily="34" charset="0"/>
                <a:ea typeface="+mj-ea"/>
                <a:cs typeface="+mj-cs"/>
              </a:rPr>
            </a:br>
            <a:r>
              <a:rPr lang="en-US" altLang="en-US" sz="4000" kern="1200" dirty="0">
                <a:solidFill>
                  <a:srgbClr val="C00000"/>
                </a:solidFill>
                <a:latin typeface="Abadi" panose="020B0604020104020204" pitchFamily="34" charset="0"/>
                <a:ea typeface="+mj-ea"/>
                <a:cs typeface="+mj-cs"/>
              </a:rPr>
              <a:t>Welcome Senators, Department Chairs, New Faculty and Guests!</a:t>
            </a:r>
            <a:endParaRPr lang="en-US" altLang="en-US" sz="4000" dirty="0">
              <a:solidFill>
                <a:srgbClr val="C00000"/>
              </a:solidFill>
            </a:endParaRPr>
          </a:p>
        </p:txBody>
      </p:sp>
      <p:pic>
        <p:nvPicPr>
          <p:cNvPr id="3" name="Picture 2">
            <a:extLst>
              <a:ext uri="{FF2B5EF4-FFF2-40B4-BE49-F238E27FC236}">
                <a16:creationId xmlns:a16="http://schemas.microsoft.com/office/drawing/2014/main" id="{717C1795-7B59-E7CC-9794-8B35A09678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0653" y="1013034"/>
            <a:ext cx="7458252" cy="138250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C5CAC-5E4B-FC46-5710-F294B7430F7B}"/>
              </a:ext>
            </a:extLst>
          </p:cNvPr>
          <p:cNvSpPr>
            <a:spLocks noGrp="1"/>
          </p:cNvSpPr>
          <p:nvPr>
            <p:ph type="title"/>
          </p:nvPr>
        </p:nvSpPr>
        <p:spPr>
          <a:xfrm>
            <a:off x="152400" y="98426"/>
            <a:ext cx="7886700" cy="1325563"/>
          </a:xfrm>
        </p:spPr>
        <p:txBody>
          <a:bodyPr/>
          <a:lstStyle/>
          <a:p>
            <a:r>
              <a:rPr lang="en-US" b="1" dirty="0">
                <a:solidFill>
                  <a:srgbClr val="C00000"/>
                </a:solidFill>
                <a:cs typeface="Calibri Light"/>
              </a:rPr>
              <a:t>August 2 – Chancellor's Webinar Series</a:t>
            </a:r>
            <a:endParaRPr lang="en-US" b="1" dirty="0">
              <a:solidFill>
                <a:srgbClr val="C00000"/>
              </a:solidFill>
            </a:endParaRPr>
          </a:p>
        </p:txBody>
      </p:sp>
      <p:pic>
        <p:nvPicPr>
          <p:cNvPr id="5" name="Content Placeholder 4" descr="A white and blue text on a white background&#10;&#10;Description automatically generated">
            <a:extLst>
              <a:ext uri="{FF2B5EF4-FFF2-40B4-BE49-F238E27FC236}">
                <a16:creationId xmlns:a16="http://schemas.microsoft.com/office/drawing/2014/main" id="{E07FE9A1-D740-3992-E02E-4755630D6705}"/>
              </a:ext>
            </a:extLst>
          </p:cNvPr>
          <p:cNvPicPr>
            <a:picLocks noGrp="1" noChangeAspect="1"/>
          </p:cNvPicPr>
          <p:nvPr>
            <p:ph idx="1"/>
          </p:nvPr>
        </p:nvPicPr>
        <p:blipFill rotWithShape="1">
          <a:blip r:embed="rId2"/>
          <a:srcRect l="6406" t="5210" r="6863" b="9994"/>
          <a:stretch/>
        </p:blipFill>
        <p:spPr>
          <a:xfrm>
            <a:off x="351525" y="1895476"/>
            <a:ext cx="8356799" cy="4595812"/>
          </a:xfrm>
        </p:spPr>
      </p:pic>
      <p:sp>
        <p:nvSpPr>
          <p:cNvPr id="4" name="Slide Number Placeholder 3">
            <a:extLst>
              <a:ext uri="{FF2B5EF4-FFF2-40B4-BE49-F238E27FC236}">
                <a16:creationId xmlns:a16="http://schemas.microsoft.com/office/drawing/2014/main" id="{A10DD106-5A1F-B0EB-6618-EE9DBB3286C0}"/>
              </a:ext>
            </a:extLst>
          </p:cNvPr>
          <p:cNvSpPr>
            <a:spLocks noGrp="1"/>
          </p:cNvSpPr>
          <p:nvPr>
            <p:ph type="sldNum" sz="quarter" idx="12"/>
          </p:nvPr>
        </p:nvSpPr>
        <p:spPr/>
        <p:txBody>
          <a:bodyPr/>
          <a:lstStyle/>
          <a:p>
            <a:fld id="{DA00016E-99F8-9347-A961-82CC4417FFA5}" type="slidenum">
              <a:rPr lang="en-US" altLang="en-US" smtClean="0"/>
              <a:pPr/>
              <a:t>10</a:t>
            </a:fld>
            <a:endParaRPr lang="en-US" altLang="en-US"/>
          </a:p>
        </p:txBody>
      </p:sp>
    </p:spTree>
    <p:extLst>
      <p:ext uri="{BB962C8B-B14F-4D97-AF65-F5344CB8AC3E}">
        <p14:creationId xmlns:p14="http://schemas.microsoft.com/office/powerpoint/2010/main" val="8424252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1B2DD-708C-2DD7-93DD-3DA36868EA20}"/>
              </a:ext>
            </a:extLst>
          </p:cNvPr>
          <p:cNvSpPr>
            <a:spLocks noGrp="1"/>
          </p:cNvSpPr>
          <p:nvPr>
            <p:ph type="title"/>
          </p:nvPr>
        </p:nvSpPr>
        <p:spPr/>
        <p:txBody>
          <a:bodyPr/>
          <a:lstStyle/>
          <a:p>
            <a:endParaRPr lang="en-US"/>
          </a:p>
        </p:txBody>
      </p:sp>
      <p:pic>
        <p:nvPicPr>
          <p:cNvPr id="5" name="Content Placeholder 4" descr="A qr code and a logo&#10;&#10;Description automatically generated">
            <a:extLst>
              <a:ext uri="{FF2B5EF4-FFF2-40B4-BE49-F238E27FC236}">
                <a16:creationId xmlns:a16="http://schemas.microsoft.com/office/drawing/2014/main" id="{D69E6FE5-5AE3-7C6A-3DBF-752516838BDB}"/>
              </a:ext>
            </a:extLst>
          </p:cNvPr>
          <p:cNvPicPr>
            <a:picLocks noGrp="1" noChangeAspect="1"/>
          </p:cNvPicPr>
          <p:nvPr>
            <p:ph idx="1"/>
          </p:nvPr>
        </p:nvPicPr>
        <p:blipFill>
          <a:blip r:embed="rId2"/>
          <a:stretch>
            <a:fillRect/>
          </a:stretch>
        </p:blipFill>
        <p:spPr>
          <a:xfrm>
            <a:off x="1844" y="604885"/>
            <a:ext cx="9140312" cy="6110706"/>
          </a:xfrm>
        </p:spPr>
      </p:pic>
      <p:sp>
        <p:nvSpPr>
          <p:cNvPr id="4" name="Slide Number Placeholder 3">
            <a:extLst>
              <a:ext uri="{FF2B5EF4-FFF2-40B4-BE49-F238E27FC236}">
                <a16:creationId xmlns:a16="http://schemas.microsoft.com/office/drawing/2014/main" id="{B450DB8A-CAD6-29C7-CA48-538E7042D7C1}"/>
              </a:ext>
            </a:extLst>
          </p:cNvPr>
          <p:cNvSpPr>
            <a:spLocks noGrp="1"/>
          </p:cNvSpPr>
          <p:nvPr>
            <p:ph type="sldNum" sz="quarter" idx="12"/>
          </p:nvPr>
        </p:nvSpPr>
        <p:spPr/>
        <p:txBody>
          <a:bodyPr/>
          <a:lstStyle/>
          <a:p>
            <a:fld id="{DA00016E-99F8-9347-A961-82CC4417FFA5}" type="slidenum">
              <a:rPr lang="en-US" altLang="en-US" smtClean="0"/>
              <a:pPr/>
              <a:t>11</a:t>
            </a:fld>
            <a:endParaRPr lang="en-US" altLang="en-US"/>
          </a:p>
        </p:txBody>
      </p:sp>
    </p:spTree>
    <p:extLst>
      <p:ext uri="{BB962C8B-B14F-4D97-AF65-F5344CB8AC3E}">
        <p14:creationId xmlns:p14="http://schemas.microsoft.com/office/powerpoint/2010/main" val="17337795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3401CF0A-DBE6-7B45-72DB-822F13E6B961}"/>
              </a:ext>
            </a:extLst>
          </p:cNvPr>
          <p:cNvSpPr>
            <a:spLocks noGrp="1"/>
          </p:cNvSpPr>
          <p:nvPr>
            <p:ph type="title"/>
          </p:nvPr>
        </p:nvSpPr>
        <p:spPr>
          <a:xfrm>
            <a:off x="109537" y="93993"/>
            <a:ext cx="7886700" cy="1325563"/>
          </a:xfrm>
        </p:spPr>
        <p:txBody>
          <a:bodyPr/>
          <a:lstStyle/>
          <a:p>
            <a:pPr eaLnBrk="1" hangingPunct="1"/>
            <a:r>
              <a:rPr lang="en-US" altLang="en-US" sz="3600" b="1" dirty="0">
                <a:solidFill>
                  <a:srgbClr val="C00000"/>
                </a:solidFill>
              </a:rPr>
              <a:t>Historian: Andrew Barrios</a:t>
            </a:r>
          </a:p>
        </p:txBody>
      </p:sp>
      <p:pic>
        <p:nvPicPr>
          <p:cNvPr id="2" name="Content Placeholder 1" descr="A screenshot of a computer&#10;&#10;Description automatically generated">
            <a:extLst>
              <a:ext uri="{FF2B5EF4-FFF2-40B4-BE49-F238E27FC236}">
                <a16:creationId xmlns:a16="http://schemas.microsoft.com/office/drawing/2014/main" id="{7F54D623-96B3-C4C8-28A1-DB8B667909D2}"/>
              </a:ext>
            </a:extLst>
          </p:cNvPr>
          <p:cNvPicPr>
            <a:picLocks noGrp="1" noChangeAspect="1"/>
          </p:cNvPicPr>
          <p:nvPr>
            <p:ph idx="1"/>
          </p:nvPr>
        </p:nvPicPr>
        <p:blipFill>
          <a:blip r:embed="rId3"/>
          <a:stretch>
            <a:fillRect/>
          </a:stretch>
        </p:blipFill>
        <p:spPr>
          <a:xfrm>
            <a:off x="1514115" y="2296272"/>
            <a:ext cx="7303595" cy="4351338"/>
          </a:xfrm>
        </p:spPr>
      </p:pic>
      <p:sp>
        <p:nvSpPr>
          <p:cNvPr id="5" name="Slide Number Placeholder 4">
            <a:extLst>
              <a:ext uri="{FF2B5EF4-FFF2-40B4-BE49-F238E27FC236}">
                <a16:creationId xmlns:a16="http://schemas.microsoft.com/office/drawing/2014/main" id="{B4C315BD-003A-7046-32B2-840D25C56D0C}"/>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EE4AB33-00E2-8A4B-959A-AE7714A1DBC2}" type="slidenum">
              <a:rPr lang="en-US" altLang="en-US">
                <a:solidFill>
                  <a:srgbClr val="898989"/>
                </a:solidFill>
              </a:rPr>
              <a:pPr/>
              <a:t>12</a:t>
            </a:fld>
            <a:endParaRPr lang="en-US" altLang="en-US">
              <a:solidFill>
                <a:srgbClr val="898989"/>
              </a:solidFill>
            </a:endParaRPr>
          </a:p>
        </p:txBody>
      </p:sp>
      <p:sp>
        <p:nvSpPr>
          <p:cNvPr id="3" name="TextBox 2">
            <a:extLst>
              <a:ext uri="{FF2B5EF4-FFF2-40B4-BE49-F238E27FC236}">
                <a16:creationId xmlns:a16="http://schemas.microsoft.com/office/drawing/2014/main" id="{E892476C-107D-14D9-6910-FFB1DB8FB4E1}"/>
              </a:ext>
            </a:extLst>
          </p:cNvPr>
          <p:cNvSpPr txBox="1"/>
          <p:nvPr/>
        </p:nvSpPr>
        <p:spPr>
          <a:xfrm>
            <a:off x="-1159" y="1711795"/>
            <a:ext cx="228600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200" dirty="0" err="1">
                <a:cs typeface="Calibri"/>
              </a:rPr>
              <a:t>BoardDocs</a:t>
            </a:r>
            <a:endParaRPr lang="en-US" sz="3200" dirty="0">
              <a:cs typeface="Calibri"/>
            </a:endParaRPr>
          </a:p>
        </p:txBody>
      </p:sp>
    </p:spTree>
    <p:extLst>
      <p:ext uri="{BB962C8B-B14F-4D97-AF65-F5344CB8AC3E}">
        <p14:creationId xmlns:p14="http://schemas.microsoft.com/office/powerpoint/2010/main" val="19084392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descr="A screenshot of a computer&#10;&#10;Description automatically generated">
            <a:extLst>
              <a:ext uri="{FF2B5EF4-FFF2-40B4-BE49-F238E27FC236}">
                <a16:creationId xmlns:a16="http://schemas.microsoft.com/office/drawing/2014/main" id="{41A1308E-29BF-32FE-1DCB-4DE39AF0066C}"/>
              </a:ext>
            </a:extLst>
          </p:cNvPr>
          <p:cNvPicPr>
            <a:picLocks noGrp="1" noChangeAspect="1"/>
          </p:cNvPicPr>
          <p:nvPr>
            <p:ph idx="1"/>
          </p:nvPr>
        </p:nvPicPr>
        <p:blipFill rotWithShape="1">
          <a:blip r:embed="rId3"/>
          <a:srcRect l="10158" t="-306" r="10824" b="306"/>
          <a:stretch/>
        </p:blipFill>
        <p:spPr>
          <a:xfrm>
            <a:off x="2908082" y="2474704"/>
            <a:ext cx="6231875" cy="4288154"/>
          </a:xfrm>
        </p:spPr>
      </p:pic>
      <p:sp>
        <p:nvSpPr>
          <p:cNvPr id="5" name="Slide Number Placeholder 4">
            <a:extLst>
              <a:ext uri="{FF2B5EF4-FFF2-40B4-BE49-F238E27FC236}">
                <a16:creationId xmlns:a16="http://schemas.microsoft.com/office/drawing/2014/main" id="{B4C315BD-003A-7046-32B2-840D25C56D0C}"/>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EE4AB33-00E2-8A4B-959A-AE7714A1DBC2}" type="slidenum">
              <a:rPr lang="en-US" altLang="en-US">
                <a:solidFill>
                  <a:srgbClr val="898989"/>
                </a:solidFill>
              </a:rPr>
              <a:pPr/>
              <a:t>13</a:t>
            </a:fld>
            <a:endParaRPr lang="en-US" altLang="en-US">
              <a:solidFill>
                <a:srgbClr val="898989"/>
              </a:solidFill>
            </a:endParaRPr>
          </a:p>
        </p:txBody>
      </p:sp>
      <p:pic>
        <p:nvPicPr>
          <p:cNvPr id="3" name="Picture 2" descr="A qr code on a red background&#10;&#10;Description automatically generated">
            <a:extLst>
              <a:ext uri="{FF2B5EF4-FFF2-40B4-BE49-F238E27FC236}">
                <a16:creationId xmlns:a16="http://schemas.microsoft.com/office/drawing/2014/main" id="{FC636FFB-15D3-D9C1-DC27-928F4B21C416}"/>
              </a:ext>
            </a:extLst>
          </p:cNvPr>
          <p:cNvPicPr>
            <a:picLocks noChangeAspect="1"/>
          </p:cNvPicPr>
          <p:nvPr/>
        </p:nvPicPr>
        <p:blipFill>
          <a:blip r:embed="rId4"/>
          <a:stretch>
            <a:fillRect/>
          </a:stretch>
        </p:blipFill>
        <p:spPr>
          <a:xfrm>
            <a:off x="119555" y="3968969"/>
            <a:ext cx="2743200" cy="2743200"/>
          </a:xfrm>
          <a:prstGeom prst="rect">
            <a:avLst/>
          </a:prstGeom>
        </p:spPr>
      </p:pic>
      <p:sp>
        <p:nvSpPr>
          <p:cNvPr id="6" name="TextBox 5">
            <a:extLst>
              <a:ext uri="{FF2B5EF4-FFF2-40B4-BE49-F238E27FC236}">
                <a16:creationId xmlns:a16="http://schemas.microsoft.com/office/drawing/2014/main" id="{C72DAA67-71BD-17F4-8318-F57421467C1C}"/>
              </a:ext>
            </a:extLst>
          </p:cNvPr>
          <p:cNvSpPr txBox="1"/>
          <p:nvPr/>
        </p:nvSpPr>
        <p:spPr>
          <a:xfrm>
            <a:off x="-1" y="1714500"/>
            <a:ext cx="480848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cs typeface="Calibri"/>
                <a:hlinkClick r:id="rId5"/>
              </a:rPr>
              <a:t>Agenda Item Request Form</a:t>
            </a:r>
            <a:endParaRPr lang="en-US" sz="3200">
              <a:cs typeface="Calibri"/>
            </a:endParaRPr>
          </a:p>
        </p:txBody>
      </p:sp>
      <p:sp>
        <p:nvSpPr>
          <p:cNvPr id="8" name="Title 1">
            <a:extLst>
              <a:ext uri="{FF2B5EF4-FFF2-40B4-BE49-F238E27FC236}">
                <a16:creationId xmlns:a16="http://schemas.microsoft.com/office/drawing/2014/main" id="{89849A3E-1D4E-F1BB-3AE2-6A553789666D}"/>
              </a:ext>
            </a:extLst>
          </p:cNvPr>
          <p:cNvSpPr txBox="1">
            <a:spLocks/>
          </p:cNvSpPr>
          <p:nvPr/>
        </p:nvSpPr>
        <p:spPr>
          <a:xfrm>
            <a:off x="109537" y="93993"/>
            <a:ext cx="78867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altLang="en-US" sz="3600" b="1" dirty="0">
                <a:solidFill>
                  <a:srgbClr val="C00000"/>
                </a:solidFill>
              </a:rPr>
              <a:t>Historian: Andrew Barrios</a:t>
            </a:r>
          </a:p>
        </p:txBody>
      </p:sp>
    </p:spTree>
    <p:extLst>
      <p:ext uri="{BB962C8B-B14F-4D97-AF65-F5344CB8AC3E}">
        <p14:creationId xmlns:p14="http://schemas.microsoft.com/office/powerpoint/2010/main" val="843375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3401CF0A-DBE6-7B45-72DB-822F13E6B961}"/>
              </a:ext>
            </a:extLst>
          </p:cNvPr>
          <p:cNvSpPr>
            <a:spLocks noGrp="1"/>
          </p:cNvSpPr>
          <p:nvPr>
            <p:ph type="title"/>
          </p:nvPr>
        </p:nvSpPr>
        <p:spPr>
          <a:xfrm>
            <a:off x="95250" y="169864"/>
            <a:ext cx="7886700" cy="1325563"/>
          </a:xfrm>
        </p:spPr>
        <p:txBody>
          <a:bodyPr/>
          <a:lstStyle/>
          <a:p>
            <a:pPr eaLnBrk="1" hangingPunct="1"/>
            <a:r>
              <a:rPr lang="en-US" altLang="en-US" sz="3600" b="1" dirty="0">
                <a:solidFill>
                  <a:srgbClr val="C00000"/>
                </a:solidFill>
              </a:rPr>
              <a:t>Curriculum &amp; Instruction Council Update: </a:t>
            </a:r>
            <a:br>
              <a:rPr lang="en-US" altLang="en-US" sz="3600" b="1" dirty="0">
                <a:solidFill>
                  <a:srgbClr val="C00000"/>
                </a:solidFill>
              </a:rPr>
            </a:br>
            <a:r>
              <a:rPr lang="en-US" altLang="en-US" sz="3600" b="1" dirty="0">
                <a:solidFill>
                  <a:srgbClr val="C00000"/>
                </a:solidFill>
              </a:rPr>
              <a:t>Madeline Grant</a:t>
            </a:r>
          </a:p>
        </p:txBody>
      </p:sp>
      <p:sp>
        <p:nvSpPr>
          <p:cNvPr id="9219" name="Content Placeholder 2">
            <a:extLst>
              <a:ext uri="{FF2B5EF4-FFF2-40B4-BE49-F238E27FC236}">
                <a16:creationId xmlns:a16="http://schemas.microsoft.com/office/drawing/2014/main" id="{EFEBF9D3-15E5-2980-9230-90CA5DFFD39C}"/>
              </a:ext>
            </a:extLst>
          </p:cNvPr>
          <p:cNvSpPr>
            <a:spLocks noGrp="1"/>
          </p:cNvSpPr>
          <p:nvPr>
            <p:ph idx="1"/>
          </p:nvPr>
        </p:nvSpPr>
        <p:spPr>
          <a:xfrm>
            <a:off x="628650" y="1825624"/>
            <a:ext cx="7977188" cy="5032376"/>
          </a:xfrm>
        </p:spPr>
        <p:txBody>
          <a:bodyPr>
            <a:normAutofit/>
          </a:bodyPr>
          <a:lstStyle/>
          <a:p>
            <a:pPr marL="0" indent="0">
              <a:buNone/>
            </a:pPr>
            <a:r>
              <a:rPr lang="en-US" altLang="en-US" sz="2400" b="1" dirty="0"/>
              <a:t>Statewide Updates from Curriculum Institute</a:t>
            </a:r>
          </a:p>
          <a:p>
            <a:pPr lvl="1"/>
            <a:r>
              <a:rPr lang="en-US" altLang="en-US" sz="2000" dirty="0"/>
              <a:t>AB 928 - Cal GETC</a:t>
            </a:r>
          </a:p>
          <a:p>
            <a:pPr lvl="2"/>
            <a:r>
              <a:rPr lang="en-US" altLang="en-US" sz="1600" dirty="0"/>
              <a:t>Agreement by December 31, 2023</a:t>
            </a:r>
          </a:p>
          <a:p>
            <a:pPr lvl="2"/>
            <a:r>
              <a:rPr lang="en-US" altLang="en-US" sz="1600" dirty="0"/>
              <a:t>Planning &amp; Preparation by Fall 2024</a:t>
            </a:r>
          </a:p>
          <a:p>
            <a:pPr lvl="2"/>
            <a:r>
              <a:rPr lang="en-US" altLang="en-US" sz="1600" dirty="0"/>
              <a:t>Implementation by 2025-2026</a:t>
            </a:r>
          </a:p>
          <a:p>
            <a:pPr marL="685800" lvl="2" indent="0">
              <a:buNone/>
            </a:pPr>
            <a:endParaRPr lang="en-US" altLang="en-US" sz="1600" dirty="0"/>
          </a:p>
          <a:p>
            <a:pPr lvl="1"/>
            <a:r>
              <a:rPr lang="en-US" altLang="en-US" sz="2000" dirty="0"/>
              <a:t>AB 1111 – Common Course Numbering </a:t>
            </a:r>
          </a:p>
          <a:p>
            <a:pPr lvl="2"/>
            <a:r>
              <a:rPr lang="en-US" altLang="en-US" sz="1600" dirty="0"/>
              <a:t>Original Goal to implement 2024-2025 Catalog</a:t>
            </a:r>
          </a:p>
          <a:p>
            <a:pPr lvl="2"/>
            <a:r>
              <a:rPr lang="en-US" altLang="en-US" sz="1600" dirty="0"/>
              <a:t>New Goal December 2023 – AB1111 Taskforce will finalize implementation plan</a:t>
            </a:r>
          </a:p>
          <a:p>
            <a:pPr lvl="2"/>
            <a:r>
              <a:rPr lang="en-US" altLang="en-US" sz="1600" dirty="0"/>
              <a:t>January 2024 – work within new governance structure to determine implementation details</a:t>
            </a:r>
          </a:p>
          <a:p>
            <a:pPr lvl="2"/>
            <a:endParaRPr lang="en-US" altLang="en-US" sz="1600" dirty="0"/>
          </a:p>
          <a:p>
            <a:pPr lvl="1"/>
            <a:r>
              <a:rPr lang="en-US" altLang="en-US" sz="2000" dirty="0"/>
              <a:t>Cooperative Work Experience update to Title 5</a:t>
            </a:r>
          </a:p>
          <a:p>
            <a:pPr lvl="2"/>
            <a:r>
              <a:rPr lang="en-US" altLang="en-US" sz="1600" dirty="0"/>
              <a:t>Title 5 Updates should be confirmed by the legislature the end of August 2023</a:t>
            </a:r>
          </a:p>
          <a:p>
            <a:pPr lvl="2"/>
            <a:r>
              <a:rPr lang="en-US" altLang="en-US" sz="1600" dirty="0"/>
              <a:t>Significant changes and opportunities</a:t>
            </a:r>
          </a:p>
          <a:p>
            <a:pPr lvl="2"/>
            <a:r>
              <a:rPr lang="en-US" altLang="en-US" sz="1600" dirty="0"/>
              <a:t>Will require updates to CORs – Fall 2023</a:t>
            </a:r>
          </a:p>
        </p:txBody>
      </p:sp>
      <p:sp>
        <p:nvSpPr>
          <p:cNvPr id="5" name="Slide Number Placeholder 4">
            <a:extLst>
              <a:ext uri="{FF2B5EF4-FFF2-40B4-BE49-F238E27FC236}">
                <a16:creationId xmlns:a16="http://schemas.microsoft.com/office/drawing/2014/main" id="{B4C315BD-003A-7046-32B2-840D25C56D0C}"/>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EE4AB33-00E2-8A4B-959A-AE7714A1DBC2}" type="slidenum">
              <a:rPr lang="en-US" altLang="en-US">
                <a:solidFill>
                  <a:srgbClr val="898989"/>
                </a:solidFill>
              </a:rPr>
              <a:pPr/>
              <a:t>14</a:t>
            </a:fld>
            <a:endParaRPr lang="en-US" altLang="en-US">
              <a:solidFill>
                <a:srgbClr val="898989"/>
              </a:solidFill>
            </a:endParaRPr>
          </a:p>
        </p:txBody>
      </p:sp>
    </p:spTree>
    <p:extLst>
      <p:ext uri="{BB962C8B-B14F-4D97-AF65-F5344CB8AC3E}">
        <p14:creationId xmlns:p14="http://schemas.microsoft.com/office/powerpoint/2010/main" val="4500241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Content Placeholder 2">
            <a:extLst>
              <a:ext uri="{FF2B5EF4-FFF2-40B4-BE49-F238E27FC236}">
                <a16:creationId xmlns:a16="http://schemas.microsoft.com/office/drawing/2014/main" id="{EFEBF9D3-15E5-2980-9230-90CA5DFFD39C}"/>
              </a:ext>
            </a:extLst>
          </p:cNvPr>
          <p:cNvSpPr>
            <a:spLocks noGrp="1"/>
          </p:cNvSpPr>
          <p:nvPr>
            <p:ph idx="1"/>
          </p:nvPr>
        </p:nvSpPr>
        <p:spPr>
          <a:xfrm>
            <a:off x="628650" y="1825624"/>
            <a:ext cx="7886700" cy="4895852"/>
          </a:xfrm>
        </p:spPr>
        <p:txBody>
          <a:bodyPr>
            <a:normAutofit fontScale="92500" lnSpcReduction="10000"/>
          </a:bodyPr>
          <a:lstStyle/>
          <a:p>
            <a:r>
              <a:rPr lang="en-US" altLang="en-US" dirty="0"/>
              <a:t>Curriculum Office</a:t>
            </a:r>
          </a:p>
          <a:p>
            <a:pPr lvl="1"/>
            <a:r>
              <a:rPr lang="en-US" altLang="en-US" dirty="0"/>
              <a:t>New Faculty – please request access to Meta from Anh-Phuong (APT) &amp; Reyes and include the department &amp; division the faculty are assigned to.</a:t>
            </a:r>
          </a:p>
          <a:p>
            <a:pPr lvl="1"/>
            <a:r>
              <a:rPr lang="en-US" altLang="en-US" dirty="0"/>
              <a:t>APT &amp; Reyes – available to attend Division Curriculum meetings to provide support &amp; answer questions. Please email them to schedule.</a:t>
            </a:r>
          </a:p>
          <a:p>
            <a:r>
              <a:rPr lang="en-US" altLang="en-US" dirty="0"/>
              <a:t>Certificates of Proficiency (CP) &gt;&gt;&gt; Certificate of Achievement (CA)</a:t>
            </a:r>
          </a:p>
          <a:p>
            <a:pPr lvl="1"/>
            <a:r>
              <a:rPr lang="en-US" altLang="en-US" dirty="0"/>
              <a:t>16+ Units must be CA</a:t>
            </a:r>
          </a:p>
          <a:p>
            <a:pPr lvl="1"/>
            <a:r>
              <a:rPr lang="en-US" altLang="en-US" dirty="0"/>
              <a:t>8 – 15 Units may be a CA</a:t>
            </a:r>
          </a:p>
          <a:p>
            <a:pPr lvl="1"/>
            <a:r>
              <a:rPr lang="en-US" altLang="en-US" dirty="0"/>
              <a:t>Below 8 units CP</a:t>
            </a:r>
          </a:p>
          <a:p>
            <a:r>
              <a:rPr lang="en-US" altLang="en-US" dirty="0"/>
              <a:t>Curriculum Review/Creation for 2024-25 Catalog Due Oct 16</a:t>
            </a:r>
          </a:p>
          <a:p>
            <a:pPr lvl="1"/>
            <a:r>
              <a:rPr lang="en-US" altLang="en-US" dirty="0"/>
              <a:t>Faculty involved with curriculum will receive emails through Meta with comments or questions that need to be addressed</a:t>
            </a:r>
          </a:p>
          <a:p>
            <a:r>
              <a:rPr lang="en-US" altLang="en-US" dirty="0"/>
              <a:t>Updates to Meta</a:t>
            </a:r>
          </a:p>
          <a:p>
            <a:pPr lvl="1"/>
            <a:r>
              <a:rPr lang="en-US" altLang="en-US" dirty="0"/>
              <a:t>COR input &gt;&gt;&gt; output digital &amp; pdf Catalog</a:t>
            </a:r>
          </a:p>
          <a:p>
            <a:pPr lvl="1"/>
            <a:r>
              <a:rPr lang="en-US" altLang="en-US" dirty="0"/>
              <a:t>New Order List &gt;&gt;&gt;&gt; Program Mapping</a:t>
            </a:r>
          </a:p>
          <a:p>
            <a:r>
              <a:rPr lang="en-US" altLang="en-US" dirty="0"/>
              <a:t>CIC Meetings </a:t>
            </a:r>
            <a:r>
              <a:rPr lang="en-US" altLang="en-US" sz="1600" dirty="0">
                <a:hlinkClick r:id="rId3" action="ppaction://hlinkfile"/>
              </a:rPr>
              <a:t>(calendar posted on CIC webpage)</a:t>
            </a:r>
            <a:endParaRPr lang="en-US" altLang="en-US" sz="1600" dirty="0"/>
          </a:p>
          <a:p>
            <a:pPr lvl="1"/>
            <a:r>
              <a:rPr lang="en-US" altLang="en-US" dirty="0"/>
              <a:t>Technical Committee Review – 2</a:t>
            </a:r>
            <a:r>
              <a:rPr lang="en-US" altLang="en-US" baseline="30000" dirty="0"/>
              <a:t>nd</a:t>
            </a:r>
            <a:r>
              <a:rPr lang="en-US" altLang="en-US" dirty="0"/>
              <a:t> &amp; 4</a:t>
            </a:r>
            <a:r>
              <a:rPr lang="en-US" altLang="en-US" baseline="30000" dirty="0"/>
              <a:t>th</a:t>
            </a:r>
            <a:r>
              <a:rPr lang="en-US" altLang="en-US" dirty="0"/>
              <a:t> Monday 2:00 – 4:00 on Zoom </a:t>
            </a:r>
          </a:p>
          <a:p>
            <a:pPr lvl="1"/>
            <a:r>
              <a:rPr lang="en-US" altLang="en-US" dirty="0"/>
              <a:t>CIC Meetings – 1</a:t>
            </a:r>
            <a:r>
              <a:rPr lang="en-US" altLang="en-US" baseline="30000" dirty="0"/>
              <a:t>st</a:t>
            </a:r>
            <a:r>
              <a:rPr lang="en-US" altLang="en-US" dirty="0"/>
              <a:t> &amp; 3</a:t>
            </a:r>
            <a:r>
              <a:rPr lang="en-US" altLang="en-US" baseline="30000" dirty="0"/>
              <a:t>rd</a:t>
            </a:r>
            <a:r>
              <a:rPr lang="en-US" altLang="en-US" dirty="0"/>
              <a:t> Mondays 2:00 – 4:00 at SAC &amp; CEC</a:t>
            </a:r>
          </a:p>
          <a:p>
            <a:pPr lvl="1"/>
            <a:endParaRPr lang="en-US" altLang="en-US" dirty="0"/>
          </a:p>
          <a:p>
            <a:pPr marL="0" indent="0" eaLnBrk="1" hangingPunct="1">
              <a:buNone/>
            </a:pPr>
            <a:endParaRPr lang="en-US" altLang="en-US" dirty="0"/>
          </a:p>
        </p:txBody>
      </p:sp>
      <p:sp>
        <p:nvSpPr>
          <p:cNvPr id="5" name="Slide Number Placeholder 4">
            <a:extLst>
              <a:ext uri="{FF2B5EF4-FFF2-40B4-BE49-F238E27FC236}">
                <a16:creationId xmlns:a16="http://schemas.microsoft.com/office/drawing/2014/main" id="{B4C315BD-003A-7046-32B2-840D25C56D0C}"/>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EE4AB33-00E2-8A4B-959A-AE7714A1DBC2}" type="slidenum">
              <a:rPr lang="en-US" altLang="en-US">
                <a:solidFill>
                  <a:srgbClr val="898989"/>
                </a:solidFill>
              </a:rPr>
              <a:pPr/>
              <a:t>15</a:t>
            </a:fld>
            <a:endParaRPr lang="en-US" altLang="en-US">
              <a:solidFill>
                <a:srgbClr val="898989"/>
              </a:solidFill>
            </a:endParaRPr>
          </a:p>
        </p:txBody>
      </p:sp>
      <p:sp>
        <p:nvSpPr>
          <p:cNvPr id="2" name="Title 1">
            <a:extLst>
              <a:ext uri="{FF2B5EF4-FFF2-40B4-BE49-F238E27FC236}">
                <a16:creationId xmlns:a16="http://schemas.microsoft.com/office/drawing/2014/main" id="{0D728494-3B41-A861-4307-9990A1A4EF3D}"/>
              </a:ext>
            </a:extLst>
          </p:cNvPr>
          <p:cNvSpPr txBox="1">
            <a:spLocks/>
          </p:cNvSpPr>
          <p:nvPr/>
        </p:nvSpPr>
        <p:spPr>
          <a:xfrm>
            <a:off x="95250" y="169864"/>
            <a:ext cx="78867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altLang="en-US" sz="3600" b="1" dirty="0">
                <a:solidFill>
                  <a:srgbClr val="C00000"/>
                </a:solidFill>
              </a:rPr>
              <a:t>Curriculum &amp; Instruction Council Update: </a:t>
            </a:r>
            <a:br>
              <a:rPr lang="en-US" altLang="en-US" sz="3600" b="1" dirty="0">
                <a:solidFill>
                  <a:srgbClr val="C00000"/>
                </a:solidFill>
              </a:rPr>
            </a:br>
            <a:r>
              <a:rPr lang="en-US" altLang="en-US" sz="3600" b="1" dirty="0">
                <a:solidFill>
                  <a:srgbClr val="C00000"/>
                </a:solidFill>
              </a:rPr>
              <a:t>Madeline Grant</a:t>
            </a:r>
          </a:p>
        </p:txBody>
      </p:sp>
    </p:spTree>
    <p:extLst>
      <p:ext uri="{BB962C8B-B14F-4D97-AF65-F5344CB8AC3E}">
        <p14:creationId xmlns:p14="http://schemas.microsoft.com/office/powerpoint/2010/main" val="26296150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3401CF0A-DBE6-7B45-72DB-822F13E6B961}"/>
              </a:ext>
            </a:extLst>
          </p:cNvPr>
          <p:cNvSpPr>
            <a:spLocks noGrp="1"/>
          </p:cNvSpPr>
          <p:nvPr>
            <p:ph type="title"/>
          </p:nvPr>
        </p:nvSpPr>
        <p:spPr>
          <a:xfrm>
            <a:off x="0" y="80167"/>
            <a:ext cx="7886700" cy="1325563"/>
          </a:xfrm>
        </p:spPr>
        <p:txBody>
          <a:bodyPr>
            <a:normAutofit/>
          </a:bodyPr>
          <a:lstStyle/>
          <a:p>
            <a:pPr eaLnBrk="1" hangingPunct="1">
              <a:lnSpc>
                <a:spcPct val="100000"/>
              </a:lnSpc>
              <a:spcBef>
                <a:spcPts val="600"/>
              </a:spcBef>
            </a:pPr>
            <a:r>
              <a:rPr lang="en-US" altLang="en-US" sz="3600" b="1" dirty="0">
                <a:solidFill>
                  <a:srgbClr val="C00000"/>
                </a:solidFill>
              </a:rPr>
              <a:t>Distance Education Advisory Workgroup</a:t>
            </a:r>
            <a:br>
              <a:rPr lang="en-US" altLang="en-US" sz="3600" b="1" dirty="0">
                <a:solidFill>
                  <a:srgbClr val="C00000"/>
                </a:solidFill>
              </a:rPr>
            </a:br>
            <a:r>
              <a:rPr lang="en-US" altLang="en-US" sz="3600" b="1" dirty="0">
                <a:solidFill>
                  <a:srgbClr val="C00000"/>
                </a:solidFill>
              </a:rPr>
              <a:t>Jaki King</a:t>
            </a:r>
          </a:p>
        </p:txBody>
      </p:sp>
      <p:sp>
        <p:nvSpPr>
          <p:cNvPr id="9219" name="Content Placeholder 2">
            <a:extLst>
              <a:ext uri="{FF2B5EF4-FFF2-40B4-BE49-F238E27FC236}">
                <a16:creationId xmlns:a16="http://schemas.microsoft.com/office/drawing/2014/main" id="{EFEBF9D3-15E5-2980-9230-90CA5DFFD39C}"/>
              </a:ext>
            </a:extLst>
          </p:cNvPr>
          <p:cNvSpPr>
            <a:spLocks noGrp="1"/>
          </p:cNvSpPr>
          <p:nvPr>
            <p:ph idx="1"/>
          </p:nvPr>
        </p:nvSpPr>
        <p:spPr>
          <a:xfrm>
            <a:off x="119063" y="1816100"/>
            <a:ext cx="8320087" cy="4905376"/>
          </a:xfrm>
        </p:spPr>
        <p:txBody>
          <a:bodyPr>
            <a:normAutofit fontScale="62500" lnSpcReduction="20000"/>
          </a:bodyPr>
          <a:lstStyle/>
          <a:p>
            <a:pPr marL="0" indent="0" eaLnBrk="1" hangingPunct="1">
              <a:spcBef>
                <a:spcPts val="0"/>
              </a:spcBef>
              <a:buNone/>
            </a:pPr>
            <a:r>
              <a:rPr lang="en-US" altLang="en-US" sz="2900" b="1" dirty="0"/>
              <a:t>Updates from Summer 2023</a:t>
            </a:r>
          </a:p>
          <a:p>
            <a:pPr marL="0" indent="0" eaLnBrk="1" hangingPunct="1">
              <a:buNone/>
            </a:pPr>
            <a:endParaRPr lang="en-US" altLang="en-US" sz="2200" dirty="0"/>
          </a:p>
          <a:p>
            <a:pPr>
              <a:lnSpc>
                <a:spcPct val="120000"/>
              </a:lnSpc>
              <a:spcBef>
                <a:spcPts val="0"/>
              </a:spcBef>
              <a:spcAft>
                <a:spcPts val="600"/>
              </a:spcAft>
            </a:pPr>
            <a:r>
              <a:rPr lang="en-US" altLang="en-US" sz="2900" dirty="0"/>
              <a:t>Currently at 99 “Quality Reviewed” courses in the California Virtual Campus. We have 2 currently in the Local Review phase. </a:t>
            </a:r>
          </a:p>
          <a:p>
            <a:pPr lvl="2">
              <a:lnSpc>
                <a:spcPct val="120000"/>
              </a:lnSpc>
              <a:spcBef>
                <a:spcPts val="0"/>
              </a:spcBef>
              <a:spcAft>
                <a:spcPts val="600"/>
              </a:spcAft>
            </a:pPr>
            <a:r>
              <a:rPr lang="en-US" altLang="en-US" sz="2600" dirty="0"/>
              <a:t>Should have over 100 courses by beginning September 2023.</a:t>
            </a:r>
          </a:p>
          <a:p>
            <a:pPr>
              <a:lnSpc>
                <a:spcPct val="120000"/>
              </a:lnSpc>
              <a:spcBef>
                <a:spcPts val="0"/>
              </a:spcBef>
              <a:spcAft>
                <a:spcPts val="600"/>
              </a:spcAft>
            </a:pPr>
            <a:r>
              <a:rPr lang="en-US" altLang="en-US" sz="2900" dirty="0"/>
              <a:t>@One is fully funded through the state and will continue with Professional Development assistance.</a:t>
            </a:r>
          </a:p>
          <a:p>
            <a:pPr>
              <a:lnSpc>
                <a:spcPct val="120000"/>
              </a:lnSpc>
              <a:spcBef>
                <a:spcPts val="0"/>
              </a:spcBef>
              <a:spcAft>
                <a:spcPts val="600"/>
              </a:spcAft>
            </a:pPr>
            <a:r>
              <a:rPr lang="en-US" altLang="en-US" sz="2900" dirty="0"/>
              <a:t>The workgroup has created a guidelines document for those going through curriculum review regarding the DE Addendum. </a:t>
            </a:r>
          </a:p>
          <a:p>
            <a:pPr lvl="1">
              <a:lnSpc>
                <a:spcPct val="120000"/>
              </a:lnSpc>
              <a:spcBef>
                <a:spcPts val="0"/>
              </a:spcBef>
              <a:spcAft>
                <a:spcPts val="600"/>
              </a:spcAft>
            </a:pPr>
            <a:r>
              <a:rPr lang="en-US" altLang="en-US" sz="2900" dirty="0"/>
              <a:t>There will be a PD workshop about this led by Jaki King and TJ Naman on Friday, August 18</a:t>
            </a:r>
            <a:r>
              <a:rPr lang="en-US" altLang="en-US" sz="2900" baseline="30000" dirty="0"/>
              <a:t>th</a:t>
            </a:r>
            <a:r>
              <a:rPr lang="en-US" altLang="en-US" sz="2900" dirty="0"/>
              <a:t> at 10:50am over Zoom.</a:t>
            </a:r>
          </a:p>
          <a:p>
            <a:pPr>
              <a:lnSpc>
                <a:spcPct val="120000"/>
              </a:lnSpc>
              <a:spcBef>
                <a:spcPts val="0"/>
              </a:spcBef>
              <a:spcAft>
                <a:spcPts val="600"/>
              </a:spcAft>
            </a:pPr>
            <a:r>
              <a:rPr lang="en-US" altLang="en-US" sz="2900" dirty="0"/>
              <a:t>We are looking for DE Workgroup Members. We will be meeting in person once a month and may have some working meetings over Zoom. </a:t>
            </a:r>
          </a:p>
          <a:p>
            <a:pPr lvl="1">
              <a:lnSpc>
                <a:spcPct val="120000"/>
              </a:lnSpc>
              <a:spcBef>
                <a:spcPts val="0"/>
              </a:spcBef>
            </a:pPr>
            <a:r>
              <a:rPr lang="en-US" altLang="en-US" sz="2900" dirty="0"/>
              <a:t>Exact time/place will be determined by August 22</a:t>
            </a:r>
            <a:r>
              <a:rPr lang="en-US" altLang="en-US" sz="2900" baseline="30000" dirty="0"/>
              <a:t>nd</a:t>
            </a:r>
            <a:r>
              <a:rPr lang="en-US" altLang="en-US" sz="2900" dirty="0"/>
              <a:t>. </a:t>
            </a:r>
          </a:p>
          <a:p>
            <a:pPr lvl="1">
              <a:lnSpc>
                <a:spcPct val="120000"/>
              </a:lnSpc>
              <a:spcBef>
                <a:spcPts val="0"/>
              </a:spcBef>
            </a:pPr>
            <a:r>
              <a:rPr lang="en-US" altLang="en-US" sz="2900" dirty="0"/>
              <a:t>We would ask that you have knowledge and experience with online education and design.</a:t>
            </a:r>
            <a:endParaRPr lang="en-US" altLang="en-US" dirty="0"/>
          </a:p>
        </p:txBody>
      </p:sp>
      <p:sp>
        <p:nvSpPr>
          <p:cNvPr id="5" name="Slide Number Placeholder 4">
            <a:extLst>
              <a:ext uri="{FF2B5EF4-FFF2-40B4-BE49-F238E27FC236}">
                <a16:creationId xmlns:a16="http://schemas.microsoft.com/office/drawing/2014/main" id="{B4C315BD-003A-7046-32B2-840D25C56D0C}"/>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EE4AB33-00E2-8A4B-959A-AE7714A1DBC2}" type="slidenum">
              <a:rPr lang="en-US" altLang="en-US">
                <a:solidFill>
                  <a:srgbClr val="898989"/>
                </a:solidFill>
              </a:rPr>
              <a:pPr/>
              <a:t>16</a:t>
            </a:fld>
            <a:endParaRPr lang="en-US" altLang="en-US">
              <a:solidFill>
                <a:srgbClr val="898989"/>
              </a:solidFill>
            </a:endParaRPr>
          </a:p>
        </p:txBody>
      </p:sp>
    </p:spTree>
    <p:extLst>
      <p:ext uri="{BB962C8B-B14F-4D97-AF65-F5344CB8AC3E}">
        <p14:creationId xmlns:p14="http://schemas.microsoft.com/office/powerpoint/2010/main" val="1915320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6CD75-139D-C45A-461F-DAE5EC65B261}"/>
              </a:ext>
            </a:extLst>
          </p:cNvPr>
          <p:cNvSpPr>
            <a:spLocks noGrp="1"/>
          </p:cNvSpPr>
          <p:nvPr>
            <p:ph type="title"/>
          </p:nvPr>
        </p:nvSpPr>
        <p:spPr>
          <a:xfrm>
            <a:off x="0" y="681037"/>
            <a:ext cx="7886700" cy="1325563"/>
          </a:xfrm>
        </p:spPr>
        <p:txBody>
          <a:bodyPr>
            <a:normAutofit fontScale="90000"/>
          </a:bodyPr>
          <a:lstStyle/>
          <a:p>
            <a:r>
              <a:rPr lang="en-US" altLang="en-US" b="1" dirty="0"/>
              <a:t>Summer and Fall 2023 CVC enrollment information:</a:t>
            </a:r>
            <a:br>
              <a:rPr lang="en-US" altLang="en-US" dirty="0"/>
            </a:br>
            <a:endParaRPr lang="en-US" dirty="0"/>
          </a:p>
        </p:txBody>
      </p:sp>
      <p:sp>
        <p:nvSpPr>
          <p:cNvPr id="3" name="Content Placeholder 2">
            <a:extLst>
              <a:ext uri="{FF2B5EF4-FFF2-40B4-BE49-F238E27FC236}">
                <a16:creationId xmlns:a16="http://schemas.microsoft.com/office/drawing/2014/main" id="{99034789-5904-5C1E-BFBC-570D884221CB}"/>
              </a:ext>
            </a:extLst>
          </p:cNvPr>
          <p:cNvSpPr>
            <a:spLocks noGrp="1"/>
          </p:cNvSpPr>
          <p:nvPr>
            <p:ph idx="1"/>
          </p:nvPr>
        </p:nvSpPr>
        <p:spPr/>
        <p:txBody>
          <a:bodyPr>
            <a:normAutofit/>
          </a:bodyPr>
          <a:lstStyle/>
          <a:p>
            <a:pPr marL="0" indent="0" eaLnBrk="1" hangingPunct="1">
              <a:buNone/>
            </a:pPr>
            <a:r>
              <a:rPr lang="en-US" altLang="en-US" dirty="0"/>
              <a:t>38 SAC students used the CVC to register for classes outside of SAC, however 27 of those 38 stilled registered for a SAC course.</a:t>
            </a:r>
          </a:p>
          <a:p>
            <a:pPr marL="0" indent="0" eaLnBrk="1" hangingPunct="1">
              <a:buNone/>
            </a:pPr>
            <a:endParaRPr lang="en-US" altLang="en-US" dirty="0"/>
          </a:p>
          <a:p>
            <a:pPr marL="0" indent="0" eaLnBrk="1" hangingPunct="1">
              <a:buNone/>
            </a:pPr>
            <a:r>
              <a:rPr lang="en-US" altLang="en-US" dirty="0"/>
              <a:t>151 students were / are registered in a SAC class they found through the CVC exchange.</a:t>
            </a:r>
          </a:p>
          <a:p>
            <a:pPr marL="0" indent="0">
              <a:buNone/>
            </a:pPr>
            <a:r>
              <a:rPr lang="en-US" b="1" dirty="0"/>
              <a:t>Courses Include:</a:t>
            </a:r>
          </a:p>
          <a:p>
            <a:pPr marL="0" indent="0" eaLnBrk="1" hangingPunct="1">
              <a:buNone/>
            </a:pPr>
            <a:endParaRPr lang="en-US" dirty="0"/>
          </a:p>
        </p:txBody>
      </p:sp>
      <p:sp>
        <p:nvSpPr>
          <p:cNvPr id="4" name="Slide Number Placeholder 3">
            <a:extLst>
              <a:ext uri="{FF2B5EF4-FFF2-40B4-BE49-F238E27FC236}">
                <a16:creationId xmlns:a16="http://schemas.microsoft.com/office/drawing/2014/main" id="{780DE60E-71D7-B28B-7B26-271792BA593C}"/>
              </a:ext>
            </a:extLst>
          </p:cNvPr>
          <p:cNvSpPr>
            <a:spLocks noGrp="1"/>
          </p:cNvSpPr>
          <p:nvPr>
            <p:ph type="sldNum" sz="quarter" idx="12"/>
          </p:nvPr>
        </p:nvSpPr>
        <p:spPr/>
        <p:txBody>
          <a:bodyPr/>
          <a:lstStyle/>
          <a:p>
            <a:fld id="{DA00016E-99F8-9347-A961-82CC4417FFA5}" type="slidenum">
              <a:rPr lang="en-US" altLang="en-US" smtClean="0"/>
              <a:pPr/>
              <a:t>17</a:t>
            </a:fld>
            <a:endParaRPr lang="en-US" altLang="en-US"/>
          </a:p>
        </p:txBody>
      </p:sp>
      <p:graphicFrame>
        <p:nvGraphicFramePr>
          <p:cNvPr id="5" name="Table 5">
            <a:extLst>
              <a:ext uri="{FF2B5EF4-FFF2-40B4-BE49-F238E27FC236}">
                <a16:creationId xmlns:a16="http://schemas.microsoft.com/office/drawing/2014/main" id="{B09E0E19-0B96-8AF7-6ADA-F3F008607697}"/>
              </a:ext>
            </a:extLst>
          </p:cNvPr>
          <p:cNvGraphicFramePr>
            <a:graphicFrameLocks noGrp="1"/>
          </p:cNvGraphicFramePr>
          <p:nvPr>
            <p:extLst>
              <p:ext uri="{D42A27DB-BD31-4B8C-83A1-F6EECF244321}">
                <p14:modId xmlns:p14="http://schemas.microsoft.com/office/powerpoint/2010/main" val="3249715241"/>
              </p:ext>
            </p:extLst>
          </p:nvPr>
        </p:nvGraphicFramePr>
        <p:xfrm>
          <a:off x="628650" y="3873341"/>
          <a:ext cx="7886700" cy="2560320"/>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2537854124"/>
                    </a:ext>
                  </a:extLst>
                </a:gridCol>
                <a:gridCol w="2628900">
                  <a:extLst>
                    <a:ext uri="{9D8B030D-6E8A-4147-A177-3AD203B41FA5}">
                      <a16:colId xmlns:a16="http://schemas.microsoft.com/office/drawing/2014/main" val="2845481727"/>
                    </a:ext>
                  </a:extLst>
                </a:gridCol>
                <a:gridCol w="2628900">
                  <a:extLst>
                    <a:ext uri="{9D8B030D-6E8A-4147-A177-3AD203B41FA5}">
                      <a16:colId xmlns:a16="http://schemas.microsoft.com/office/drawing/2014/main" val="3498563346"/>
                    </a:ext>
                  </a:extLst>
                </a:gridCol>
              </a:tblGrid>
              <a:tr h="370840">
                <a:tc>
                  <a:txBody>
                    <a:bodyPr/>
                    <a:lstStyle/>
                    <a:p>
                      <a:r>
                        <a:rPr lang="en-US" dirty="0"/>
                        <a:t>ACCT 101, 102, 104, 120, 124, 212, &amp; 32</a:t>
                      </a:r>
                    </a:p>
                    <a:p>
                      <a:r>
                        <a:rPr lang="en-US" dirty="0"/>
                        <a:t>ART 100, 111, 130, 140A, 141, &amp; 162</a:t>
                      </a:r>
                    </a:p>
                    <a:p>
                      <a:r>
                        <a:rPr lang="en-US" dirty="0"/>
                        <a:t>ASL 110, 111, 116</a:t>
                      </a:r>
                    </a:p>
                    <a:p>
                      <a:r>
                        <a:rPr lang="en-US" dirty="0"/>
                        <a:t>ASTR 110</a:t>
                      </a:r>
                    </a:p>
                    <a:p>
                      <a:r>
                        <a:rPr lang="en-US" dirty="0"/>
                        <a:t>BA 103, 179, 188</a:t>
                      </a:r>
                    </a:p>
                    <a:p>
                      <a:r>
                        <a:rPr lang="en-US" dirty="0"/>
                        <a:t>BIOL 109, 194</a:t>
                      </a:r>
                    </a:p>
                    <a:p>
                      <a:r>
                        <a:rPr lang="en-US" dirty="0"/>
                        <a:t>BUS 101, 115, &amp; 125</a:t>
                      </a:r>
                    </a:p>
                    <a:p>
                      <a:r>
                        <a:rPr lang="en-US" dirty="0"/>
                        <a:t>CDEV 107, 112, 210, 221, &amp; 231</a:t>
                      </a:r>
                    </a:p>
                    <a:p>
                      <a:pPr marL="0" marR="0" lvl="0" indent="0" algn="l" defTabSz="685800" rtl="0" eaLnBrk="1" fontAlgn="auto" latinLnBrk="0" hangingPunct="1">
                        <a:lnSpc>
                          <a:spcPct val="100000"/>
                        </a:lnSpc>
                        <a:spcBef>
                          <a:spcPts val="0"/>
                        </a:spcBef>
                        <a:spcAft>
                          <a:spcPts val="0"/>
                        </a:spcAft>
                        <a:buClrTx/>
                        <a:buSzTx/>
                        <a:buFontTx/>
                        <a:buNone/>
                        <a:tabLst/>
                        <a:defRPr/>
                      </a:pPr>
                      <a:r>
                        <a:rPr lang="en-US" dirty="0"/>
                        <a:t>CHNS 101</a:t>
                      </a:r>
                    </a:p>
                    <a:p>
                      <a:endParaRPr lang="en-US" dirty="0"/>
                    </a:p>
                  </a:txBody>
                  <a:tcPr/>
                </a:tc>
                <a:tc>
                  <a:txBody>
                    <a:bodyPr/>
                    <a:lstStyle/>
                    <a:p>
                      <a:r>
                        <a:rPr lang="en-US" dirty="0"/>
                        <a:t>CHST150</a:t>
                      </a:r>
                    </a:p>
                    <a:p>
                      <a:r>
                        <a:rPr lang="en-US" dirty="0"/>
                        <a:t>CMPR 112, 114, &amp; 140</a:t>
                      </a:r>
                    </a:p>
                    <a:p>
                      <a:r>
                        <a:rPr lang="en-US" dirty="0"/>
                        <a:t>CMST 101, 102, 103, &amp; 140</a:t>
                      </a:r>
                    </a:p>
                    <a:p>
                      <a:r>
                        <a:rPr lang="en-US" dirty="0"/>
                        <a:t>ENGL 101</a:t>
                      </a:r>
                    </a:p>
                    <a:p>
                      <a:r>
                        <a:rPr lang="en-US" dirty="0"/>
                        <a:t>ENGR 100B, 103, &amp; 183</a:t>
                      </a:r>
                    </a:p>
                    <a:p>
                      <a:r>
                        <a:rPr lang="en-US" dirty="0"/>
                        <a:t>ENTR 121</a:t>
                      </a:r>
                    </a:p>
                    <a:p>
                      <a:r>
                        <a:rPr lang="en-US" dirty="0"/>
                        <a:t>ETHN 150</a:t>
                      </a:r>
                    </a:p>
                    <a:p>
                      <a:r>
                        <a:rPr lang="en-US" dirty="0"/>
                        <a:t>GEOG 102</a:t>
                      </a:r>
                    </a:p>
                    <a:p>
                      <a:r>
                        <a:rPr lang="en-US" dirty="0"/>
                        <a:t>ITAL 120</a:t>
                      </a:r>
                    </a:p>
                    <a:p>
                      <a:r>
                        <a:rPr lang="en-US" dirty="0"/>
                        <a:t>KNAC 123</a:t>
                      </a:r>
                    </a:p>
                    <a:p>
                      <a:r>
                        <a:rPr lang="en-US" dirty="0"/>
                        <a:t>KNHE 101, 103, &amp; 104</a:t>
                      </a:r>
                    </a:p>
                  </a:txBody>
                  <a:tcPr/>
                </a:tc>
                <a:tc>
                  <a:txBody>
                    <a:bodyPr/>
                    <a:lstStyle/>
                    <a:p>
                      <a:r>
                        <a:rPr lang="en-US" dirty="0"/>
                        <a:t>LAW 105</a:t>
                      </a:r>
                    </a:p>
                    <a:p>
                      <a:r>
                        <a:rPr lang="en-US" dirty="0"/>
                        <a:t>MA 51A</a:t>
                      </a:r>
                    </a:p>
                    <a:p>
                      <a:r>
                        <a:rPr lang="en-US" dirty="0"/>
                        <a:t>MATH 140, 150, 180, 185, 219, 280, &amp; 287</a:t>
                      </a:r>
                    </a:p>
                    <a:p>
                      <a:r>
                        <a:rPr lang="en-US" dirty="0"/>
                        <a:t>MUS 101, 103, &amp; 161</a:t>
                      </a:r>
                    </a:p>
                    <a:p>
                      <a:r>
                        <a:rPr lang="en-US" dirty="0"/>
                        <a:t>NUTR 115</a:t>
                      </a:r>
                    </a:p>
                    <a:p>
                      <a:r>
                        <a:rPr lang="en-US" dirty="0"/>
                        <a:t>PHIL 106 &amp; 110</a:t>
                      </a:r>
                    </a:p>
                    <a:p>
                      <a:r>
                        <a:rPr lang="en-US" dirty="0"/>
                        <a:t>PHOT 150</a:t>
                      </a:r>
                    </a:p>
                    <a:p>
                      <a:r>
                        <a:rPr lang="en-US" dirty="0"/>
                        <a:t>PSYC 100, 170, &amp; 200</a:t>
                      </a:r>
                    </a:p>
                    <a:p>
                      <a:r>
                        <a:rPr lang="en-US" dirty="0"/>
                        <a:t>SOC 100</a:t>
                      </a:r>
                    </a:p>
                    <a:p>
                      <a:r>
                        <a:rPr lang="en-US" dirty="0"/>
                        <a:t>SPAN 101, &amp; 201</a:t>
                      </a:r>
                    </a:p>
                  </a:txBody>
                  <a:tcPr/>
                </a:tc>
                <a:extLst>
                  <a:ext uri="{0D108BD9-81ED-4DB2-BD59-A6C34878D82A}">
                    <a16:rowId xmlns:a16="http://schemas.microsoft.com/office/drawing/2014/main" val="3876278899"/>
                  </a:ext>
                </a:extLst>
              </a:tr>
            </a:tbl>
          </a:graphicData>
        </a:graphic>
      </p:graphicFrame>
    </p:spTree>
    <p:extLst>
      <p:ext uri="{BB962C8B-B14F-4D97-AF65-F5344CB8AC3E}">
        <p14:creationId xmlns:p14="http://schemas.microsoft.com/office/powerpoint/2010/main" val="24224809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3401CF0A-DBE6-7B45-72DB-822F13E6B961}"/>
              </a:ext>
            </a:extLst>
          </p:cNvPr>
          <p:cNvSpPr>
            <a:spLocks noGrp="1"/>
          </p:cNvSpPr>
          <p:nvPr>
            <p:ph type="title"/>
          </p:nvPr>
        </p:nvSpPr>
        <p:spPr>
          <a:xfrm>
            <a:off x="-42864" y="38100"/>
            <a:ext cx="8696327" cy="1609725"/>
          </a:xfrm>
        </p:spPr>
        <p:txBody>
          <a:bodyPr>
            <a:noAutofit/>
          </a:bodyPr>
          <a:lstStyle/>
          <a:p>
            <a:pPr eaLnBrk="1" hangingPunct="1">
              <a:lnSpc>
                <a:spcPct val="100000"/>
              </a:lnSpc>
              <a:spcAft>
                <a:spcPts val="600"/>
              </a:spcAft>
            </a:pPr>
            <a:r>
              <a:rPr lang="en-US" sz="3200" b="1" i="0" dirty="0">
                <a:solidFill>
                  <a:srgbClr val="C00000"/>
                </a:solidFill>
                <a:effectLst/>
              </a:rPr>
              <a:t>Intersectionality, Race, </a:t>
            </a:r>
            <a:r>
              <a:rPr lang="en-US" sz="3200" b="1" dirty="0">
                <a:solidFill>
                  <a:srgbClr val="C00000"/>
                </a:solidFill>
              </a:rPr>
              <a:t>and</a:t>
            </a:r>
            <a:r>
              <a:rPr lang="en-US" sz="3200" b="1" i="0" dirty="0">
                <a:solidFill>
                  <a:srgbClr val="C00000"/>
                </a:solidFill>
                <a:effectLst/>
              </a:rPr>
              <a:t> Social Justice (IRSJ) Advisory Group</a:t>
            </a:r>
            <a:br>
              <a:rPr lang="en-US" sz="3200" b="1" i="0" dirty="0">
                <a:solidFill>
                  <a:srgbClr val="C00000"/>
                </a:solidFill>
                <a:effectLst/>
              </a:rPr>
            </a:br>
            <a:r>
              <a:rPr lang="en-US" sz="3200" b="1" i="0" dirty="0">
                <a:solidFill>
                  <a:srgbClr val="C00000"/>
                </a:solidFill>
                <a:effectLst/>
              </a:rPr>
              <a:t>Annie Knight and Steve Bautista</a:t>
            </a:r>
            <a:endParaRPr lang="en-US" altLang="en-US" sz="3200" dirty="0">
              <a:solidFill>
                <a:srgbClr val="C00000"/>
              </a:solidFill>
            </a:endParaRPr>
          </a:p>
        </p:txBody>
      </p:sp>
      <p:sp>
        <p:nvSpPr>
          <p:cNvPr id="9219" name="Content Placeholder 2">
            <a:extLst>
              <a:ext uri="{FF2B5EF4-FFF2-40B4-BE49-F238E27FC236}">
                <a16:creationId xmlns:a16="http://schemas.microsoft.com/office/drawing/2014/main" id="{EFEBF9D3-15E5-2980-9230-90CA5DFFD39C}"/>
              </a:ext>
            </a:extLst>
          </p:cNvPr>
          <p:cNvSpPr>
            <a:spLocks noGrp="1"/>
          </p:cNvSpPr>
          <p:nvPr>
            <p:ph idx="1"/>
          </p:nvPr>
        </p:nvSpPr>
        <p:spPr>
          <a:xfrm>
            <a:off x="129871" y="1863725"/>
            <a:ext cx="8090204" cy="4351338"/>
          </a:xfrm>
        </p:spPr>
        <p:txBody>
          <a:bodyPr>
            <a:normAutofit/>
          </a:bodyPr>
          <a:lstStyle/>
          <a:p>
            <a:pPr marL="0" indent="0">
              <a:buNone/>
            </a:pPr>
            <a:r>
              <a:rPr lang="en-US" sz="2400" b="1" i="0" dirty="0">
                <a:solidFill>
                  <a:srgbClr val="000000"/>
                </a:solidFill>
                <a:effectLst/>
                <a:latin typeface="Times New Roman" panose="02020603050405020304" pitchFamily="18" charset="0"/>
              </a:rPr>
              <a:t>Purpose</a:t>
            </a:r>
            <a:br>
              <a:rPr lang="en-US" sz="2400" b="1" i="0" dirty="0">
                <a:solidFill>
                  <a:srgbClr val="000000"/>
                </a:solidFill>
                <a:effectLst/>
                <a:latin typeface="Times New Roman" panose="02020603050405020304" pitchFamily="18" charset="0"/>
              </a:rPr>
            </a:br>
            <a:endParaRPr lang="en-US" sz="2400" b="1" i="0" dirty="0">
              <a:solidFill>
                <a:srgbClr val="000000"/>
              </a:solidFill>
              <a:effectLst/>
              <a:latin typeface="Times New Roman" panose="02020603050405020304" pitchFamily="18" charset="0"/>
            </a:endParaRPr>
          </a:p>
          <a:p>
            <a:pPr lvl="1"/>
            <a:r>
              <a:rPr lang="en-US" sz="2000" b="0" i="0" dirty="0">
                <a:solidFill>
                  <a:srgbClr val="000000"/>
                </a:solidFill>
                <a:effectLst/>
                <a:latin typeface="Times New Roman" panose="02020603050405020304" pitchFamily="18" charset="0"/>
              </a:rPr>
              <a:t>To provide leadership and recommendations on practices, policies and procedures that support Diversity, Equity, and Inclusion (DEI) and anti-racism initiatives.  </a:t>
            </a:r>
            <a:br>
              <a:rPr lang="en-US" sz="2000" b="0" i="0" dirty="0">
                <a:solidFill>
                  <a:srgbClr val="000000"/>
                </a:solidFill>
                <a:effectLst/>
                <a:latin typeface="Times New Roman" panose="02020603050405020304" pitchFamily="18" charset="0"/>
              </a:rPr>
            </a:br>
            <a:endParaRPr lang="en-US" sz="2000" b="0" i="0" dirty="0">
              <a:solidFill>
                <a:srgbClr val="000000"/>
              </a:solidFill>
              <a:effectLst/>
              <a:latin typeface="Times New Roman" panose="02020603050405020304" pitchFamily="18" charset="0"/>
            </a:endParaRPr>
          </a:p>
          <a:p>
            <a:pPr lvl="1"/>
            <a:r>
              <a:rPr lang="en-US" sz="2000" b="0" i="0" dirty="0">
                <a:solidFill>
                  <a:srgbClr val="000000"/>
                </a:solidFill>
                <a:effectLst/>
                <a:latin typeface="Times New Roman" panose="02020603050405020304" pitchFamily="18" charset="0"/>
              </a:rPr>
              <a:t>In collaboration with all community stake holders, this advisory group strives to proactively create and support DEI and anti-racism change impacting faculty. </a:t>
            </a:r>
            <a:endParaRPr lang="en-US" altLang="en-US" sz="2000" b="1" dirty="0"/>
          </a:p>
        </p:txBody>
      </p:sp>
      <p:sp>
        <p:nvSpPr>
          <p:cNvPr id="5" name="Slide Number Placeholder 4">
            <a:extLst>
              <a:ext uri="{FF2B5EF4-FFF2-40B4-BE49-F238E27FC236}">
                <a16:creationId xmlns:a16="http://schemas.microsoft.com/office/drawing/2014/main" id="{B4C315BD-003A-7046-32B2-840D25C56D0C}"/>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EE4AB33-00E2-8A4B-959A-AE7714A1DBC2}" type="slidenum">
              <a:rPr lang="en-US" altLang="en-US">
                <a:solidFill>
                  <a:srgbClr val="898989"/>
                </a:solidFill>
              </a:rPr>
              <a:pPr/>
              <a:t>18</a:t>
            </a:fld>
            <a:endParaRPr lang="en-US" altLang="en-US">
              <a:solidFill>
                <a:srgbClr val="898989"/>
              </a:solidFill>
            </a:endParaRPr>
          </a:p>
        </p:txBody>
      </p:sp>
    </p:spTree>
    <p:extLst>
      <p:ext uri="{BB962C8B-B14F-4D97-AF65-F5344CB8AC3E}">
        <p14:creationId xmlns:p14="http://schemas.microsoft.com/office/powerpoint/2010/main" val="7118680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Content Placeholder 2">
            <a:extLst>
              <a:ext uri="{FF2B5EF4-FFF2-40B4-BE49-F238E27FC236}">
                <a16:creationId xmlns:a16="http://schemas.microsoft.com/office/drawing/2014/main" id="{EFEBF9D3-15E5-2980-9230-90CA5DFFD39C}"/>
              </a:ext>
            </a:extLst>
          </p:cNvPr>
          <p:cNvSpPr>
            <a:spLocks noGrp="1"/>
          </p:cNvSpPr>
          <p:nvPr>
            <p:ph idx="1"/>
          </p:nvPr>
        </p:nvSpPr>
        <p:spPr>
          <a:xfrm>
            <a:off x="628650" y="1825625"/>
            <a:ext cx="7886700" cy="4801206"/>
          </a:xfrm>
        </p:spPr>
        <p:txBody>
          <a:bodyPr>
            <a:normAutofit/>
          </a:bodyPr>
          <a:lstStyle/>
          <a:p>
            <a:pPr marL="0" indent="0">
              <a:buNone/>
            </a:pPr>
            <a:r>
              <a:rPr lang="en-US" sz="2400" b="1" i="0" dirty="0">
                <a:solidFill>
                  <a:srgbClr val="000000"/>
                </a:solidFill>
                <a:effectLst/>
                <a:latin typeface="Times New Roman" panose="02020603050405020304" pitchFamily="18" charset="0"/>
              </a:rPr>
              <a:t>Goals</a:t>
            </a:r>
          </a:p>
          <a:p>
            <a:pPr algn="l" rtl="0" fontAlgn="base">
              <a:buFont typeface="Arial" panose="020B0604020202020204" pitchFamily="34" charset="0"/>
              <a:buChar char="•"/>
            </a:pPr>
            <a:r>
              <a:rPr lang="en-US" sz="1800" b="1" i="0" dirty="0">
                <a:solidFill>
                  <a:srgbClr val="000000"/>
                </a:solidFill>
                <a:effectLst/>
                <a:latin typeface="Times New Roman" panose="02020603050405020304" pitchFamily="18" charset="0"/>
              </a:rPr>
              <a:t>Discover and learn to operate and lead in ways that promote a campus climate that aligns with our anti-oppression resolution. </a:t>
            </a:r>
            <a:r>
              <a:rPr lang="en-US" sz="1800" b="0" i="0" dirty="0">
                <a:solidFill>
                  <a:srgbClr val="000000"/>
                </a:solidFill>
                <a:effectLst/>
                <a:latin typeface="Times New Roman" panose="02020603050405020304" pitchFamily="18" charset="0"/>
              </a:rPr>
              <a:t>This includes examining not only the individual/collective behaviors but also faculty structures, bylaws, and culture. </a:t>
            </a:r>
          </a:p>
          <a:p>
            <a:pPr algn="l" rtl="0" fontAlgn="base">
              <a:buFont typeface="Arial" panose="020B0604020202020204" pitchFamily="34" charset="0"/>
              <a:buChar char="•"/>
            </a:pPr>
            <a:r>
              <a:rPr lang="en-US" sz="1800" b="1" i="0" dirty="0">
                <a:solidFill>
                  <a:srgbClr val="000000"/>
                </a:solidFill>
                <a:effectLst/>
                <a:latin typeface="Times New Roman" panose="02020603050405020304" pitchFamily="18" charset="0"/>
              </a:rPr>
              <a:t>Increase faculty self-awareness in order to understand experiences of colleagues and address past instances of offensive behavior within leadership structures and how to proceed moving forward.</a:t>
            </a:r>
            <a:r>
              <a:rPr lang="en-US" sz="1800" b="0" i="0" dirty="0">
                <a:solidFill>
                  <a:srgbClr val="000000"/>
                </a:solidFill>
                <a:effectLst/>
                <a:latin typeface="Times New Roman" panose="02020603050405020304" pitchFamily="18" charset="0"/>
              </a:rPr>
              <a:t> </a:t>
            </a:r>
          </a:p>
          <a:p>
            <a:pPr lvl="1" fontAlgn="base"/>
            <a:r>
              <a:rPr lang="en-US" sz="1500" b="0" i="0" dirty="0">
                <a:solidFill>
                  <a:srgbClr val="000000"/>
                </a:solidFill>
                <a:effectLst/>
                <a:latin typeface="Times New Roman" panose="02020603050405020304" pitchFamily="18" charset="0"/>
              </a:rPr>
              <a:t>Specifically, this includes the need to name and identify examples of sexist, racist, and other forms of offensive/oppressive behavior and put into place best practices to eliminate, prevent, eradicate them moving forward (i.e. making recommendations of topics for the Courageous Leadership Institute, etc.). </a:t>
            </a:r>
          </a:p>
          <a:p>
            <a:pPr algn="l" rtl="0" fontAlgn="base">
              <a:buFont typeface="Arial" panose="020B0604020202020204" pitchFamily="34" charset="0"/>
              <a:buChar char="•"/>
            </a:pPr>
            <a:r>
              <a:rPr lang="en-US" sz="1800" b="1" i="0" dirty="0">
                <a:solidFill>
                  <a:srgbClr val="000000"/>
                </a:solidFill>
                <a:effectLst/>
                <a:latin typeface="Times New Roman" panose="02020603050405020304" pitchFamily="18" charset="0"/>
              </a:rPr>
              <a:t>Demonstrate the skills and knowledge to be able to facilitate inclusive/safe meetings including facilitating difficult conversations </a:t>
            </a:r>
            <a:r>
              <a:rPr lang="en-US" sz="1800" b="0" i="0" dirty="0">
                <a:solidFill>
                  <a:srgbClr val="000000"/>
                </a:solidFill>
                <a:effectLst/>
                <a:latin typeface="Times New Roman" panose="02020603050405020304" pitchFamily="18" charset="0"/>
              </a:rPr>
              <a:t>by identifying the nuances, managing emotion, observing verbal and non-verbal communication, with the goal to eradicate racism, sexism, and other forms of oppression from our meeting spaces and institution. </a:t>
            </a:r>
          </a:p>
        </p:txBody>
      </p:sp>
      <p:sp>
        <p:nvSpPr>
          <p:cNvPr id="5" name="Slide Number Placeholder 4">
            <a:extLst>
              <a:ext uri="{FF2B5EF4-FFF2-40B4-BE49-F238E27FC236}">
                <a16:creationId xmlns:a16="http://schemas.microsoft.com/office/drawing/2014/main" id="{B4C315BD-003A-7046-32B2-840D25C56D0C}"/>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EE4AB33-00E2-8A4B-959A-AE7714A1DBC2}" type="slidenum">
              <a:rPr lang="en-US" altLang="en-US">
                <a:solidFill>
                  <a:srgbClr val="898989"/>
                </a:solidFill>
              </a:rPr>
              <a:pPr/>
              <a:t>19</a:t>
            </a:fld>
            <a:endParaRPr lang="en-US" altLang="en-US">
              <a:solidFill>
                <a:srgbClr val="898989"/>
              </a:solidFill>
            </a:endParaRPr>
          </a:p>
        </p:txBody>
      </p:sp>
      <p:sp>
        <p:nvSpPr>
          <p:cNvPr id="6" name="Title 1">
            <a:extLst>
              <a:ext uri="{FF2B5EF4-FFF2-40B4-BE49-F238E27FC236}">
                <a16:creationId xmlns:a16="http://schemas.microsoft.com/office/drawing/2014/main" id="{C6FCAA08-9166-FEF6-0256-D5C1F82150EB}"/>
              </a:ext>
            </a:extLst>
          </p:cNvPr>
          <p:cNvSpPr>
            <a:spLocks noGrp="1"/>
          </p:cNvSpPr>
          <p:nvPr>
            <p:ph type="title"/>
          </p:nvPr>
        </p:nvSpPr>
        <p:spPr>
          <a:xfrm>
            <a:off x="-42864" y="38100"/>
            <a:ext cx="8696327" cy="1609725"/>
          </a:xfrm>
        </p:spPr>
        <p:txBody>
          <a:bodyPr>
            <a:noAutofit/>
          </a:bodyPr>
          <a:lstStyle/>
          <a:p>
            <a:pPr eaLnBrk="1" hangingPunct="1">
              <a:lnSpc>
                <a:spcPct val="100000"/>
              </a:lnSpc>
              <a:spcAft>
                <a:spcPts val="600"/>
              </a:spcAft>
            </a:pPr>
            <a:r>
              <a:rPr lang="en-US" sz="3200" b="1" i="0" dirty="0">
                <a:solidFill>
                  <a:srgbClr val="C00000"/>
                </a:solidFill>
                <a:effectLst/>
              </a:rPr>
              <a:t>Intersectionality, Race, </a:t>
            </a:r>
            <a:r>
              <a:rPr lang="en-US" sz="3200" b="1" dirty="0">
                <a:solidFill>
                  <a:srgbClr val="C00000"/>
                </a:solidFill>
              </a:rPr>
              <a:t>and</a:t>
            </a:r>
            <a:r>
              <a:rPr lang="en-US" sz="3200" b="1" i="0" dirty="0">
                <a:solidFill>
                  <a:srgbClr val="C00000"/>
                </a:solidFill>
                <a:effectLst/>
              </a:rPr>
              <a:t> Social Justice (IRSJ) Advisory Group</a:t>
            </a:r>
            <a:br>
              <a:rPr lang="en-US" sz="3200" b="1" i="0" dirty="0">
                <a:solidFill>
                  <a:srgbClr val="C00000"/>
                </a:solidFill>
                <a:effectLst/>
              </a:rPr>
            </a:br>
            <a:r>
              <a:rPr lang="en-US" sz="3200" b="1" i="0" dirty="0">
                <a:solidFill>
                  <a:srgbClr val="C00000"/>
                </a:solidFill>
                <a:effectLst/>
              </a:rPr>
              <a:t>Annie Knight and Steve Bautista</a:t>
            </a:r>
            <a:endParaRPr lang="en-US" altLang="en-US" sz="3200" dirty="0">
              <a:solidFill>
                <a:srgbClr val="C00000"/>
              </a:solidFill>
            </a:endParaRPr>
          </a:p>
        </p:txBody>
      </p:sp>
    </p:spTree>
    <p:extLst>
      <p:ext uri="{BB962C8B-B14F-4D97-AF65-F5344CB8AC3E}">
        <p14:creationId xmlns:p14="http://schemas.microsoft.com/office/powerpoint/2010/main" val="21875668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3401CF0A-DBE6-7B45-72DB-822F13E6B961}"/>
              </a:ext>
            </a:extLst>
          </p:cNvPr>
          <p:cNvSpPr>
            <a:spLocks noGrp="1"/>
          </p:cNvSpPr>
          <p:nvPr>
            <p:ph type="title"/>
          </p:nvPr>
        </p:nvSpPr>
        <p:spPr>
          <a:xfrm>
            <a:off x="210473" y="1646237"/>
            <a:ext cx="5034994" cy="662782"/>
          </a:xfrm>
        </p:spPr>
        <p:txBody>
          <a:bodyPr/>
          <a:lstStyle/>
          <a:p>
            <a:pPr eaLnBrk="1" hangingPunct="1"/>
            <a:r>
              <a:rPr lang="en-US" altLang="en-US"/>
              <a:t>Agenda</a:t>
            </a:r>
          </a:p>
        </p:txBody>
      </p:sp>
      <p:sp>
        <p:nvSpPr>
          <p:cNvPr id="9219" name="Content Placeholder 2">
            <a:extLst>
              <a:ext uri="{FF2B5EF4-FFF2-40B4-BE49-F238E27FC236}">
                <a16:creationId xmlns:a16="http://schemas.microsoft.com/office/drawing/2014/main" id="{EFEBF9D3-15E5-2980-9230-90CA5DFFD39C}"/>
              </a:ext>
            </a:extLst>
          </p:cNvPr>
          <p:cNvSpPr>
            <a:spLocks noGrp="1"/>
          </p:cNvSpPr>
          <p:nvPr>
            <p:ph idx="1"/>
          </p:nvPr>
        </p:nvSpPr>
        <p:spPr>
          <a:xfrm>
            <a:off x="411833" y="2309019"/>
            <a:ext cx="7886700" cy="4351338"/>
          </a:xfrm>
        </p:spPr>
        <p:txBody>
          <a:bodyPr vert="horz" lIns="91440" tIns="45720" rIns="91440" bIns="45720" rtlCol="0" anchor="t">
            <a:normAutofit/>
          </a:bodyPr>
          <a:lstStyle/>
          <a:p>
            <a:pPr eaLnBrk="1" hangingPunct="1"/>
            <a:r>
              <a:rPr lang="en-US" altLang="en-US" sz="1800" b="1" dirty="0"/>
              <a:t>Call to Order and Welcome</a:t>
            </a:r>
            <a:endParaRPr lang="en-US" altLang="en-US" sz="1800" b="1" dirty="0">
              <a:cs typeface="Calibri"/>
            </a:endParaRPr>
          </a:p>
          <a:p>
            <a:pPr eaLnBrk="1" hangingPunct="1"/>
            <a:r>
              <a:rPr lang="en-US" altLang="en-US" sz="1800" b="1" dirty="0"/>
              <a:t>Land Acknowledgments</a:t>
            </a:r>
            <a:endParaRPr lang="en-US" altLang="en-US" sz="1800" b="1" dirty="0">
              <a:cs typeface="Calibri"/>
            </a:endParaRPr>
          </a:p>
          <a:p>
            <a:pPr eaLnBrk="1" hangingPunct="1"/>
            <a:r>
              <a:rPr lang="en-US" altLang="en-US" sz="1800" b="1" dirty="0"/>
              <a:t>New Faculty Introductions</a:t>
            </a:r>
            <a:endParaRPr lang="en-US" altLang="en-US" sz="1800" b="1" dirty="0">
              <a:cs typeface="Calibri"/>
            </a:endParaRPr>
          </a:p>
          <a:p>
            <a:pPr eaLnBrk="1" hangingPunct="1"/>
            <a:r>
              <a:rPr lang="en-US" altLang="en-US" sz="1800" b="1" dirty="0"/>
              <a:t>Retreat Overview</a:t>
            </a:r>
            <a:endParaRPr lang="en-US" altLang="en-US" sz="1800" b="1" dirty="0">
              <a:cs typeface="Calibri"/>
            </a:endParaRPr>
          </a:p>
          <a:p>
            <a:pPr lvl="1" eaLnBrk="1" hangingPunct="1"/>
            <a:r>
              <a:rPr lang="en-US" altLang="en-US" b="1" dirty="0" err="1"/>
              <a:t>IdeazBoard</a:t>
            </a:r>
            <a:endParaRPr lang="en-US" altLang="en-US" b="1" dirty="0">
              <a:cs typeface="Calibri"/>
            </a:endParaRPr>
          </a:p>
          <a:p>
            <a:pPr eaLnBrk="1" hangingPunct="1"/>
            <a:r>
              <a:rPr lang="en-US" altLang="en-US" sz="1800" b="1" dirty="0"/>
              <a:t>Meet Your New Senate Officers</a:t>
            </a:r>
            <a:endParaRPr lang="en-US" altLang="en-US" sz="1800" b="1" dirty="0">
              <a:cs typeface="Calibri"/>
            </a:endParaRPr>
          </a:p>
          <a:p>
            <a:pPr eaLnBrk="1" hangingPunct="1"/>
            <a:r>
              <a:rPr lang="en-US" altLang="en-US" sz="1800" b="1" dirty="0"/>
              <a:t>Senate Committee Updates</a:t>
            </a:r>
            <a:endParaRPr lang="en-US" altLang="en-US" sz="1800" b="1" dirty="0">
              <a:cs typeface="Calibri"/>
            </a:endParaRPr>
          </a:p>
          <a:p>
            <a:pPr lvl="1" eaLnBrk="1" hangingPunct="1"/>
            <a:r>
              <a:rPr lang="en-US" altLang="en-US" b="1" dirty="0"/>
              <a:t>Curriculum and Instruction Council</a:t>
            </a:r>
            <a:endParaRPr lang="en-US" altLang="en-US" b="1" dirty="0">
              <a:cs typeface="Calibri"/>
            </a:endParaRPr>
          </a:p>
          <a:p>
            <a:pPr lvl="1" eaLnBrk="1" hangingPunct="1"/>
            <a:r>
              <a:rPr lang="en-US" altLang="en-US" b="1" dirty="0"/>
              <a:t>Distance Education Advisory Group</a:t>
            </a:r>
            <a:endParaRPr lang="en-US" altLang="en-US" b="1" dirty="0">
              <a:cs typeface="Calibri"/>
            </a:endParaRPr>
          </a:p>
          <a:p>
            <a:pPr lvl="1" eaLnBrk="1" hangingPunct="1"/>
            <a:r>
              <a:rPr lang="en-US" altLang="en-US" b="1" dirty="0"/>
              <a:t>Intersectionality, Race, and Social Justice Advisory Group</a:t>
            </a:r>
            <a:endParaRPr lang="en-US" altLang="en-US" b="1" dirty="0">
              <a:cs typeface="Calibri"/>
            </a:endParaRPr>
          </a:p>
          <a:p>
            <a:pPr eaLnBrk="1" hangingPunct="1"/>
            <a:r>
              <a:rPr lang="en-US" altLang="en-US" sz="1800" b="1" dirty="0"/>
              <a:t>Information/Discussion</a:t>
            </a:r>
            <a:endParaRPr lang="en-US" altLang="en-US" sz="1500" b="1" dirty="0">
              <a:cs typeface="Calibri"/>
            </a:endParaRPr>
          </a:p>
          <a:p>
            <a:pPr eaLnBrk="1" hangingPunct="1"/>
            <a:r>
              <a:rPr lang="en-US" altLang="en-US" sz="1800" b="1" dirty="0"/>
              <a:t>Announcements</a:t>
            </a:r>
            <a:endParaRPr lang="en-US" altLang="en-US" sz="1800" b="1" dirty="0">
              <a:cs typeface="Calibri"/>
            </a:endParaRPr>
          </a:p>
          <a:p>
            <a:pPr eaLnBrk="1" hangingPunct="1"/>
            <a:endParaRPr lang="en-US" altLang="en-US" sz="1800" b="1" dirty="0">
              <a:cs typeface="Calibri"/>
            </a:endParaRPr>
          </a:p>
        </p:txBody>
      </p:sp>
      <p:sp>
        <p:nvSpPr>
          <p:cNvPr id="5" name="Slide Number Placeholder 4">
            <a:extLst>
              <a:ext uri="{FF2B5EF4-FFF2-40B4-BE49-F238E27FC236}">
                <a16:creationId xmlns:a16="http://schemas.microsoft.com/office/drawing/2014/main" id="{B4C315BD-003A-7046-32B2-840D25C56D0C}"/>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EE4AB33-00E2-8A4B-959A-AE7714A1DBC2}" type="slidenum">
              <a:rPr lang="en-US" altLang="en-US">
                <a:solidFill>
                  <a:srgbClr val="898989"/>
                </a:solidFill>
              </a:rPr>
              <a:pPr/>
              <a:t>2</a:t>
            </a:fld>
            <a:endParaRPr lang="en-US" altLang="en-US">
              <a:solidFill>
                <a:srgbClr val="898989"/>
              </a:solidFill>
            </a:endParaRPr>
          </a:p>
        </p:txBody>
      </p:sp>
      <p:pic>
        <p:nvPicPr>
          <p:cNvPr id="2" name="Picture 1">
            <a:extLst>
              <a:ext uri="{FF2B5EF4-FFF2-40B4-BE49-F238E27FC236}">
                <a16:creationId xmlns:a16="http://schemas.microsoft.com/office/drawing/2014/main" id="{3106B672-B06C-FFE1-20A6-364CA94399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473" y="430390"/>
            <a:ext cx="5967283" cy="110613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Content Placeholder 2">
            <a:extLst>
              <a:ext uri="{FF2B5EF4-FFF2-40B4-BE49-F238E27FC236}">
                <a16:creationId xmlns:a16="http://schemas.microsoft.com/office/drawing/2014/main" id="{EFEBF9D3-15E5-2980-9230-90CA5DFFD39C}"/>
              </a:ext>
            </a:extLst>
          </p:cNvPr>
          <p:cNvSpPr>
            <a:spLocks noGrp="1"/>
          </p:cNvSpPr>
          <p:nvPr>
            <p:ph idx="1"/>
          </p:nvPr>
        </p:nvSpPr>
        <p:spPr>
          <a:xfrm>
            <a:off x="619125" y="1825625"/>
            <a:ext cx="7579653" cy="4351338"/>
          </a:xfrm>
        </p:spPr>
        <p:txBody>
          <a:bodyPr vert="horz" lIns="91440" tIns="45720" rIns="91440" bIns="45720" rtlCol="0" anchor="t">
            <a:normAutofit fontScale="92500" lnSpcReduction="20000"/>
          </a:bodyPr>
          <a:lstStyle/>
          <a:p>
            <a:pPr marL="0" indent="0">
              <a:buNone/>
            </a:pPr>
            <a:r>
              <a:rPr lang="en-US" sz="2400" b="1" i="0" dirty="0">
                <a:solidFill>
                  <a:srgbClr val="000000"/>
                </a:solidFill>
                <a:effectLst/>
                <a:latin typeface="Times New Roman" panose="02020603050405020304" pitchFamily="18" charset="0"/>
              </a:rPr>
              <a:t>Get Involved!</a:t>
            </a:r>
            <a:br>
              <a:rPr lang="en-US" sz="2400" b="1" i="0" dirty="0">
                <a:solidFill>
                  <a:srgbClr val="000000"/>
                </a:solidFill>
                <a:effectLst/>
                <a:latin typeface="Times New Roman" panose="02020603050405020304" pitchFamily="18" charset="0"/>
              </a:rPr>
            </a:br>
            <a:endParaRPr lang="en-US" sz="2400" b="1" i="0" dirty="0">
              <a:solidFill>
                <a:srgbClr val="000000"/>
              </a:solidFill>
              <a:effectLst/>
              <a:latin typeface="Times New Roman" panose="02020603050405020304" pitchFamily="18" charset="0"/>
              <a:cs typeface="Times New Roman"/>
            </a:endParaRPr>
          </a:p>
          <a:p>
            <a:pPr>
              <a:lnSpc>
                <a:spcPct val="120000"/>
              </a:lnSpc>
              <a:spcBef>
                <a:spcPts val="0"/>
              </a:spcBef>
            </a:pPr>
            <a:r>
              <a:rPr lang="en-US" sz="2600" b="0" i="0" dirty="0">
                <a:solidFill>
                  <a:srgbClr val="000000"/>
                </a:solidFill>
                <a:effectLst/>
                <a:latin typeface="Times New Roman"/>
                <a:cs typeface="Times New Roman"/>
              </a:rPr>
              <a:t>Monthly meetings during </a:t>
            </a:r>
            <a:r>
              <a:rPr lang="en-US" sz="2600" dirty="0">
                <a:solidFill>
                  <a:srgbClr val="000000"/>
                </a:solidFill>
                <a:latin typeface="Times New Roman"/>
                <a:cs typeface="Times New Roman"/>
              </a:rPr>
              <a:t>fall and spring semesters</a:t>
            </a:r>
          </a:p>
          <a:p>
            <a:pPr lvl="1">
              <a:lnSpc>
                <a:spcPct val="120000"/>
              </a:lnSpc>
              <a:spcBef>
                <a:spcPts val="0"/>
              </a:spcBef>
            </a:pPr>
            <a:r>
              <a:rPr lang="en-US" sz="2600" b="0" i="0" dirty="0">
                <a:solidFill>
                  <a:srgbClr val="000000"/>
                </a:solidFill>
                <a:effectLst/>
                <a:latin typeface="Times New Roman"/>
                <a:cs typeface="Times New Roman"/>
              </a:rPr>
              <a:t>Fall meeting times TBD</a:t>
            </a:r>
          </a:p>
          <a:p>
            <a:pPr>
              <a:lnSpc>
                <a:spcPct val="120000"/>
              </a:lnSpc>
              <a:spcBef>
                <a:spcPts val="0"/>
              </a:spcBef>
            </a:pPr>
            <a:r>
              <a:rPr lang="en-US" sz="2600" dirty="0">
                <a:solidFill>
                  <a:srgbClr val="222222"/>
                </a:solidFill>
                <a:latin typeface="Times New Roman"/>
                <a:cs typeface="Segoe UI"/>
              </a:rPr>
              <a:t>Ideally, those interested in joining are personally committed to and invested in DEI and anti-racism work. </a:t>
            </a:r>
            <a:endParaRPr lang="en-US" sz="2600" dirty="0">
              <a:solidFill>
                <a:srgbClr val="000000"/>
              </a:solidFill>
              <a:latin typeface="Times New Roman"/>
              <a:cs typeface="Times New Roman"/>
            </a:endParaRPr>
          </a:p>
          <a:p>
            <a:pPr marL="0" indent="0">
              <a:buNone/>
            </a:pPr>
            <a:endParaRPr lang="en-US" sz="2400" b="1" dirty="0">
              <a:solidFill>
                <a:srgbClr val="000000"/>
              </a:solidFill>
              <a:latin typeface="Times New Roman"/>
              <a:cs typeface="Times New Roman"/>
            </a:endParaRPr>
          </a:p>
          <a:p>
            <a:pPr marL="0" indent="0">
              <a:buNone/>
            </a:pPr>
            <a:r>
              <a:rPr lang="en-US" sz="2400" b="1" dirty="0">
                <a:solidFill>
                  <a:srgbClr val="000000"/>
                </a:solidFill>
                <a:latin typeface="Times New Roman"/>
                <a:cs typeface="Times New Roman"/>
              </a:rPr>
              <a:t>Contacts </a:t>
            </a:r>
          </a:p>
          <a:p>
            <a:pPr marL="0" indent="0">
              <a:buNone/>
            </a:pPr>
            <a:r>
              <a:rPr lang="en-US" sz="2400" dirty="0">
                <a:solidFill>
                  <a:srgbClr val="000000"/>
                </a:solidFill>
                <a:latin typeface="Times New Roman"/>
                <a:cs typeface="Times New Roman"/>
              </a:rPr>
              <a:t>	IRSJ Representatives:</a:t>
            </a:r>
            <a:endParaRPr lang="en-US" sz="2400" b="0" i="0" dirty="0">
              <a:solidFill>
                <a:srgbClr val="000000"/>
              </a:solidFill>
              <a:effectLst/>
              <a:latin typeface="Times New Roman" panose="02020603050405020304" pitchFamily="18" charset="0"/>
              <a:cs typeface="Times New Roman"/>
            </a:endParaRPr>
          </a:p>
          <a:p>
            <a:pPr marL="685800" lvl="2" indent="0">
              <a:buNone/>
            </a:pPr>
            <a:r>
              <a:rPr lang="en-US" sz="2400" b="0" i="0" dirty="0">
                <a:solidFill>
                  <a:srgbClr val="000000"/>
                </a:solidFill>
                <a:effectLst/>
                <a:latin typeface="Times New Roman"/>
                <a:cs typeface="Times New Roman"/>
              </a:rPr>
              <a:t>Steve Bautista (bautista_steve@sac.edu)</a:t>
            </a:r>
            <a:endParaRPr lang="en-US" sz="2400" dirty="0">
              <a:solidFill>
                <a:srgbClr val="000000"/>
              </a:solidFill>
              <a:latin typeface="Times New Roman"/>
              <a:cs typeface="Times New Roman"/>
            </a:endParaRPr>
          </a:p>
          <a:p>
            <a:pPr marL="685800" lvl="2" indent="0">
              <a:buNone/>
            </a:pPr>
            <a:r>
              <a:rPr lang="en-US" sz="2400" dirty="0">
                <a:solidFill>
                  <a:srgbClr val="000000"/>
                </a:solidFill>
                <a:latin typeface="Times New Roman"/>
                <a:cs typeface="Times New Roman"/>
              </a:rPr>
              <a:t>Annie</a:t>
            </a:r>
            <a:r>
              <a:rPr lang="en-US" sz="2400" b="0" i="0" dirty="0">
                <a:solidFill>
                  <a:srgbClr val="000000"/>
                </a:solidFill>
                <a:effectLst/>
                <a:latin typeface="Times New Roman"/>
                <a:cs typeface="Times New Roman"/>
              </a:rPr>
              <a:t> Knight (knight_annie@sac.edu)</a:t>
            </a:r>
            <a:endParaRPr lang="en-US" sz="2400" dirty="0">
              <a:latin typeface="Times New Roman"/>
              <a:cs typeface="Times New Roman"/>
            </a:endParaRPr>
          </a:p>
          <a:p>
            <a:pPr lvl="1"/>
            <a:endParaRPr lang="en-US" sz="2400" dirty="0">
              <a:solidFill>
                <a:srgbClr val="000000"/>
              </a:solidFill>
              <a:latin typeface="Times New Roman" panose="02020603050405020304" pitchFamily="18" charset="0"/>
              <a:cs typeface="Times New Roman" panose="02020603050405020304" pitchFamily="18" charset="0"/>
            </a:endParaRPr>
          </a:p>
          <a:p>
            <a:pPr marL="342900" lvl="1" indent="0">
              <a:buNone/>
            </a:pPr>
            <a:br>
              <a:rPr lang="en-US" sz="1700" b="0" i="0" dirty="0">
                <a:solidFill>
                  <a:srgbClr val="000000"/>
                </a:solidFill>
                <a:effectLst/>
                <a:latin typeface="Times New Roman" panose="02020603050405020304" pitchFamily="18" charset="0"/>
              </a:rPr>
            </a:br>
            <a:endParaRPr lang="en-US" sz="1700" b="0" i="0" dirty="0">
              <a:solidFill>
                <a:srgbClr val="000000"/>
              </a:solidFill>
              <a:effectLst/>
              <a:latin typeface="Times New Roman" panose="02020603050405020304" pitchFamily="18" charset="0"/>
            </a:endParaRPr>
          </a:p>
        </p:txBody>
      </p:sp>
      <p:sp>
        <p:nvSpPr>
          <p:cNvPr id="5" name="Slide Number Placeholder 4">
            <a:extLst>
              <a:ext uri="{FF2B5EF4-FFF2-40B4-BE49-F238E27FC236}">
                <a16:creationId xmlns:a16="http://schemas.microsoft.com/office/drawing/2014/main" id="{B4C315BD-003A-7046-32B2-840D25C56D0C}"/>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EE4AB33-00E2-8A4B-959A-AE7714A1DBC2}" type="slidenum">
              <a:rPr lang="en-US" altLang="en-US">
                <a:solidFill>
                  <a:srgbClr val="898989"/>
                </a:solidFill>
              </a:rPr>
              <a:pPr/>
              <a:t>20</a:t>
            </a:fld>
            <a:endParaRPr lang="en-US" altLang="en-US">
              <a:solidFill>
                <a:srgbClr val="898989"/>
              </a:solidFill>
            </a:endParaRPr>
          </a:p>
        </p:txBody>
      </p:sp>
      <p:sp>
        <p:nvSpPr>
          <p:cNvPr id="9" name="Title 1">
            <a:extLst>
              <a:ext uri="{FF2B5EF4-FFF2-40B4-BE49-F238E27FC236}">
                <a16:creationId xmlns:a16="http://schemas.microsoft.com/office/drawing/2014/main" id="{52B92BB6-FDE4-156B-CE6A-264ADDEF898B}"/>
              </a:ext>
            </a:extLst>
          </p:cNvPr>
          <p:cNvSpPr>
            <a:spLocks noGrp="1"/>
          </p:cNvSpPr>
          <p:nvPr>
            <p:ph type="title"/>
          </p:nvPr>
        </p:nvSpPr>
        <p:spPr>
          <a:xfrm>
            <a:off x="-42864" y="38100"/>
            <a:ext cx="8696327" cy="1609725"/>
          </a:xfrm>
        </p:spPr>
        <p:txBody>
          <a:bodyPr>
            <a:noAutofit/>
          </a:bodyPr>
          <a:lstStyle/>
          <a:p>
            <a:pPr eaLnBrk="1" hangingPunct="1">
              <a:lnSpc>
                <a:spcPct val="100000"/>
              </a:lnSpc>
              <a:spcAft>
                <a:spcPts val="600"/>
              </a:spcAft>
            </a:pPr>
            <a:r>
              <a:rPr lang="en-US" sz="3200" b="1" i="0" dirty="0">
                <a:solidFill>
                  <a:srgbClr val="C00000"/>
                </a:solidFill>
                <a:effectLst/>
              </a:rPr>
              <a:t>Intersectionality, Race, </a:t>
            </a:r>
            <a:r>
              <a:rPr lang="en-US" sz="3200" b="1" dirty="0">
                <a:solidFill>
                  <a:srgbClr val="C00000"/>
                </a:solidFill>
              </a:rPr>
              <a:t>and</a:t>
            </a:r>
            <a:r>
              <a:rPr lang="en-US" sz="3200" b="1" i="0" dirty="0">
                <a:solidFill>
                  <a:srgbClr val="C00000"/>
                </a:solidFill>
                <a:effectLst/>
              </a:rPr>
              <a:t> Social Justice (IRSJ) Advisory Group</a:t>
            </a:r>
            <a:br>
              <a:rPr lang="en-US" sz="3200" b="1" i="0" dirty="0">
                <a:solidFill>
                  <a:srgbClr val="C00000"/>
                </a:solidFill>
                <a:effectLst/>
              </a:rPr>
            </a:br>
            <a:r>
              <a:rPr lang="en-US" sz="3200" b="1" i="0" dirty="0">
                <a:solidFill>
                  <a:srgbClr val="C00000"/>
                </a:solidFill>
                <a:effectLst/>
              </a:rPr>
              <a:t>Annie Knight and Steve Bautista</a:t>
            </a:r>
            <a:endParaRPr lang="en-US" altLang="en-US" sz="3200" dirty="0">
              <a:solidFill>
                <a:srgbClr val="C00000"/>
              </a:solidFill>
            </a:endParaRPr>
          </a:p>
        </p:txBody>
      </p:sp>
    </p:spTree>
    <p:extLst>
      <p:ext uri="{BB962C8B-B14F-4D97-AF65-F5344CB8AC3E}">
        <p14:creationId xmlns:p14="http://schemas.microsoft.com/office/powerpoint/2010/main" val="1207018900"/>
      </p:ext>
    </p:extLst>
  </p:cSld>
  <p:clrMapOvr>
    <a:masterClrMapping/>
  </p:clrMapOvr>
  <p:extLst>
    <p:ext uri="{6950BFC3-D8DA-4A85-94F7-54DA5524770B}">
      <p188:commentRel xmlns:p188="http://schemas.microsoft.com/office/powerpoint/2018/8/main" r:id="rId3"/>
    </p:ext>
  </p:extLs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269BDC9-F5DC-4A16-9583-2F8CE41846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13D160-F773-49AA-75C8-CD24FF8B10B2}"/>
              </a:ext>
            </a:extLst>
          </p:cNvPr>
          <p:cNvSpPr>
            <a:spLocks noGrp="1"/>
          </p:cNvSpPr>
          <p:nvPr>
            <p:ph type="title"/>
          </p:nvPr>
        </p:nvSpPr>
        <p:spPr>
          <a:xfrm>
            <a:off x="1143000" y="4063296"/>
            <a:ext cx="6858000" cy="1152663"/>
          </a:xfrm>
        </p:spPr>
        <p:txBody>
          <a:bodyPr vert="horz" lIns="91440" tIns="45720" rIns="91440" bIns="45720" rtlCol="0" anchor="ctr">
            <a:normAutofit/>
          </a:bodyPr>
          <a:lstStyle/>
          <a:p>
            <a:pPr algn="ctr" defTabSz="914400"/>
            <a:r>
              <a:rPr lang="en-US" sz="3800" b="1" kern="1200" dirty="0">
                <a:solidFill>
                  <a:schemeClr val="tx1"/>
                </a:solidFill>
                <a:latin typeface="+mj-lt"/>
                <a:ea typeface="+mj-ea"/>
                <a:cs typeface="+mj-cs"/>
              </a:rPr>
              <a:t>Break Time! </a:t>
            </a:r>
          </a:p>
        </p:txBody>
      </p:sp>
      <p:sp>
        <p:nvSpPr>
          <p:cNvPr id="3" name="Content Placeholder 2">
            <a:extLst>
              <a:ext uri="{FF2B5EF4-FFF2-40B4-BE49-F238E27FC236}">
                <a16:creationId xmlns:a16="http://schemas.microsoft.com/office/drawing/2014/main" id="{5D623395-D300-D684-A939-59CE659CC3EA}"/>
              </a:ext>
            </a:extLst>
          </p:cNvPr>
          <p:cNvSpPr>
            <a:spLocks noGrp="1"/>
          </p:cNvSpPr>
          <p:nvPr>
            <p:ph idx="1"/>
          </p:nvPr>
        </p:nvSpPr>
        <p:spPr>
          <a:xfrm>
            <a:off x="1143000" y="5329534"/>
            <a:ext cx="6858000" cy="646785"/>
          </a:xfrm>
        </p:spPr>
        <p:txBody>
          <a:bodyPr vert="horz" lIns="91440" tIns="45720" rIns="91440" bIns="45720" rtlCol="0">
            <a:normAutofit/>
          </a:bodyPr>
          <a:lstStyle/>
          <a:p>
            <a:pPr marL="0" indent="0" algn="ctr" defTabSz="914400">
              <a:spcBef>
                <a:spcPts val="1000"/>
              </a:spcBef>
              <a:buNone/>
            </a:pPr>
            <a:r>
              <a:rPr lang="en-US" sz="2000" kern="1200">
                <a:solidFill>
                  <a:schemeClr val="tx1"/>
                </a:solidFill>
                <a:latin typeface="+mn-lt"/>
                <a:ea typeface="+mn-ea"/>
                <a:cs typeface="+mn-cs"/>
              </a:rPr>
              <a:t>Be sure to post your thoughts on goals and topics to cover this semester</a:t>
            </a:r>
          </a:p>
        </p:txBody>
      </p:sp>
      <p:sp>
        <p:nvSpPr>
          <p:cNvPr id="12" name="Freeform: Shape 11">
            <a:extLst>
              <a:ext uri="{FF2B5EF4-FFF2-40B4-BE49-F238E27FC236}">
                <a16:creationId xmlns:a16="http://schemas.microsoft.com/office/drawing/2014/main" id="{903CE7F4-D1BB-4A5B-8E96-915177640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2"/>
            <a:ext cx="7034393" cy="4251280"/>
          </a:xfrm>
          <a:custGeom>
            <a:avLst/>
            <a:gdLst>
              <a:gd name="connsiteX0" fmla="*/ 9379192 w 9379192"/>
              <a:gd name="connsiteY0" fmla="*/ 3752527 h 3752527"/>
              <a:gd name="connsiteX1" fmla="*/ 3293459 w 9379192"/>
              <a:gd name="connsiteY1" fmla="*/ 3752527 h 3752527"/>
              <a:gd name="connsiteX2" fmla="*/ 3297156 w 9379192"/>
              <a:gd name="connsiteY2" fmla="*/ 3752055 h 3752527"/>
              <a:gd name="connsiteX3" fmla="*/ 3642095 w 9379192"/>
              <a:gd name="connsiteY3" fmla="*/ 3690141 h 3752527"/>
              <a:gd name="connsiteX4" fmla="*/ 2307659 w 9379192"/>
              <a:gd name="connsiteY4" fmla="*/ 3500267 h 3752527"/>
              <a:gd name="connsiteX5" fmla="*/ 2383194 w 9379192"/>
              <a:gd name="connsiteY5" fmla="*/ 3475501 h 3752527"/>
              <a:gd name="connsiteX6" fmla="*/ 2237161 w 9379192"/>
              <a:gd name="connsiteY6" fmla="*/ 3376437 h 3752527"/>
              <a:gd name="connsiteX7" fmla="*/ 1637924 w 9379192"/>
              <a:gd name="connsiteY7" fmla="*/ 3219585 h 3752527"/>
              <a:gd name="connsiteX8" fmla="*/ 2383194 w 9379192"/>
              <a:gd name="connsiteY8" fmla="*/ 2955415 h 3752527"/>
              <a:gd name="connsiteX9" fmla="*/ 1542249 w 9379192"/>
              <a:gd name="connsiteY9" fmla="*/ 2596307 h 3752527"/>
              <a:gd name="connsiteX10" fmla="*/ 1114221 w 9379192"/>
              <a:gd name="connsiteY10" fmla="*/ 2509625 h 3752527"/>
              <a:gd name="connsiteX11" fmla="*/ 2524191 w 9379192"/>
              <a:gd name="connsiteY11" fmla="*/ 2059708 h 3752527"/>
              <a:gd name="connsiteX12" fmla="*/ 238027 w 9379192"/>
              <a:gd name="connsiteY12" fmla="*/ 1836815 h 3752527"/>
              <a:gd name="connsiteX13" fmla="*/ 424343 w 9379192"/>
              <a:gd name="connsiteY13" fmla="*/ 1746006 h 3752527"/>
              <a:gd name="connsiteX14" fmla="*/ 1844384 w 9379192"/>
              <a:gd name="connsiteY14" fmla="*/ 1770772 h 3752527"/>
              <a:gd name="connsiteX15" fmla="*/ 2081058 w 9379192"/>
              <a:gd name="connsiteY15" fmla="*/ 1700602 h 3752527"/>
              <a:gd name="connsiteX16" fmla="*/ 1844384 w 9379192"/>
              <a:gd name="connsiteY16" fmla="*/ 1589154 h 3752527"/>
              <a:gd name="connsiteX17" fmla="*/ 922869 w 9379192"/>
              <a:gd name="connsiteY17" fmla="*/ 1506601 h 3752527"/>
              <a:gd name="connsiteX18" fmla="*/ 681160 w 9379192"/>
              <a:gd name="connsiteY18" fmla="*/ 1320855 h 3752527"/>
              <a:gd name="connsiteX19" fmla="*/ 273276 w 9379192"/>
              <a:gd name="connsiteY19" fmla="*/ 1106216 h 3752527"/>
              <a:gd name="connsiteX20" fmla="*/ 555269 w 9379192"/>
              <a:gd name="connsiteY20" fmla="*/ 928727 h 3752527"/>
              <a:gd name="connsiteX21" fmla="*/ 97029 w 9379192"/>
              <a:gd name="connsiteY21" fmla="*/ 664555 h 3752527"/>
              <a:gd name="connsiteX22" fmla="*/ 227955 w 9379192"/>
              <a:gd name="connsiteY22" fmla="*/ 317831 h 3752527"/>
              <a:gd name="connsiteX23" fmla="*/ 998402 w 9379192"/>
              <a:gd name="connsiteY23" fmla="*/ 235277 h 3752527"/>
              <a:gd name="connsiteX24" fmla="*/ 2030701 w 9379192"/>
              <a:gd name="connsiteY24" fmla="*/ 115575 h 3752527"/>
              <a:gd name="connsiteX25" fmla="*/ 3068036 w 9379192"/>
              <a:gd name="connsiteY25" fmla="*/ 12383 h 3752527"/>
              <a:gd name="connsiteX26" fmla="*/ 4105370 w 9379192"/>
              <a:gd name="connsiteY26" fmla="*/ 12383 h 3752527"/>
              <a:gd name="connsiteX27" fmla="*/ 4402472 w 9379192"/>
              <a:gd name="connsiteY27" fmla="*/ 20638 h 3752527"/>
              <a:gd name="connsiteX28" fmla="*/ 4407507 w 9379192"/>
              <a:gd name="connsiteY28" fmla="*/ 20638 h 3752527"/>
              <a:gd name="connsiteX29" fmla="*/ 5696622 w 9379192"/>
              <a:gd name="connsiteY29" fmla="*/ 57788 h 3752527"/>
              <a:gd name="connsiteX30" fmla="*/ 6175004 w 9379192"/>
              <a:gd name="connsiteY30" fmla="*/ 61915 h 3752527"/>
              <a:gd name="connsiteX31" fmla="*/ 7212339 w 9379192"/>
              <a:gd name="connsiteY31" fmla="*/ 66042 h 3752527"/>
              <a:gd name="connsiteX32" fmla="*/ 8244638 w 9379192"/>
              <a:gd name="connsiteY32" fmla="*/ 49532 h 3752527"/>
              <a:gd name="connsiteX33" fmla="*/ 9292044 w 9379192"/>
              <a:gd name="connsiteY33" fmla="*/ 0 h 3752527"/>
              <a:gd name="connsiteX34" fmla="*/ 9379192 w 9379192"/>
              <a:gd name="connsiteY34" fmla="*/ 2762 h 3752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379192" h="3752527">
                <a:moveTo>
                  <a:pt x="9379192" y="3752527"/>
                </a:moveTo>
                <a:lnTo>
                  <a:pt x="3293459" y="3752527"/>
                </a:lnTo>
                <a:lnTo>
                  <a:pt x="3297156" y="3752055"/>
                </a:lnTo>
                <a:cubicBezTo>
                  <a:pt x="3412975" y="3736577"/>
                  <a:pt x="3551454" y="3714906"/>
                  <a:pt x="3642095" y="3690141"/>
                </a:cubicBezTo>
                <a:cubicBezTo>
                  <a:pt x="3380244" y="3686012"/>
                  <a:pt x="2347945" y="3529162"/>
                  <a:pt x="2307659" y="3500267"/>
                </a:cubicBezTo>
                <a:cubicBezTo>
                  <a:pt x="2327803" y="3492012"/>
                  <a:pt x="2358017" y="3483757"/>
                  <a:pt x="2383194" y="3475501"/>
                </a:cubicBezTo>
                <a:cubicBezTo>
                  <a:pt x="2327803" y="3450736"/>
                  <a:pt x="2282482" y="3421842"/>
                  <a:pt x="2237161" y="3376437"/>
                </a:cubicBezTo>
                <a:cubicBezTo>
                  <a:pt x="2091129" y="3223714"/>
                  <a:pt x="1844384" y="3277374"/>
                  <a:pt x="1637924" y="3219585"/>
                </a:cubicBezTo>
                <a:cubicBezTo>
                  <a:pt x="1768850" y="2897627"/>
                  <a:pt x="2116307" y="3017329"/>
                  <a:pt x="2383194" y="2955415"/>
                </a:cubicBezTo>
                <a:cubicBezTo>
                  <a:pt x="1683245" y="2765541"/>
                  <a:pt x="1819207" y="2666477"/>
                  <a:pt x="1542249" y="2596307"/>
                </a:cubicBezTo>
                <a:cubicBezTo>
                  <a:pt x="1194791" y="2509625"/>
                  <a:pt x="1114221" y="2509625"/>
                  <a:pt x="1114221" y="2509625"/>
                </a:cubicBezTo>
                <a:cubicBezTo>
                  <a:pt x="1522105" y="2245455"/>
                  <a:pt x="2010559" y="2530264"/>
                  <a:pt x="2524191" y="2059708"/>
                </a:cubicBezTo>
                <a:cubicBezTo>
                  <a:pt x="2030701" y="1993667"/>
                  <a:pt x="555269" y="1960645"/>
                  <a:pt x="238027" y="1836815"/>
                </a:cubicBezTo>
                <a:cubicBezTo>
                  <a:pt x="358880" y="1882219"/>
                  <a:pt x="368952" y="1746006"/>
                  <a:pt x="424343" y="1746006"/>
                </a:cubicBezTo>
                <a:cubicBezTo>
                  <a:pt x="892655" y="1741879"/>
                  <a:pt x="1371037" y="1820305"/>
                  <a:pt x="1844384" y="1770772"/>
                </a:cubicBezTo>
                <a:cubicBezTo>
                  <a:pt x="1929989" y="1766645"/>
                  <a:pt x="2065951" y="1803793"/>
                  <a:pt x="2081058" y="1700602"/>
                </a:cubicBezTo>
                <a:cubicBezTo>
                  <a:pt x="2096164" y="1572644"/>
                  <a:pt x="1919919" y="1601537"/>
                  <a:pt x="1844384" y="1589154"/>
                </a:cubicBezTo>
                <a:cubicBezTo>
                  <a:pt x="1537212" y="1547877"/>
                  <a:pt x="1235076" y="1531367"/>
                  <a:pt x="922869" y="1506601"/>
                </a:cubicBezTo>
                <a:cubicBezTo>
                  <a:pt x="791943" y="1494218"/>
                  <a:pt x="630804" y="1518984"/>
                  <a:pt x="681160" y="1320855"/>
                </a:cubicBezTo>
                <a:cubicBezTo>
                  <a:pt x="640874" y="1130983"/>
                  <a:pt x="399166" y="1197025"/>
                  <a:pt x="273276" y="1106216"/>
                </a:cubicBezTo>
                <a:cubicBezTo>
                  <a:pt x="333703" y="998897"/>
                  <a:pt x="504913" y="1073196"/>
                  <a:pt x="555269" y="928727"/>
                </a:cubicBezTo>
                <a:cubicBezTo>
                  <a:pt x="313560" y="974131"/>
                  <a:pt x="338738" y="660428"/>
                  <a:pt x="97029" y="664555"/>
                </a:cubicBezTo>
                <a:cubicBezTo>
                  <a:pt x="-104395" y="478810"/>
                  <a:pt x="41638" y="388001"/>
                  <a:pt x="227955" y="317831"/>
                </a:cubicBezTo>
                <a:cubicBezTo>
                  <a:pt x="469664" y="231150"/>
                  <a:pt x="736551" y="251788"/>
                  <a:pt x="998402" y="235277"/>
                </a:cubicBezTo>
                <a:cubicBezTo>
                  <a:pt x="1345860" y="198128"/>
                  <a:pt x="1678209" y="111447"/>
                  <a:pt x="2030701" y="115575"/>
                </a:cubicBezTo>
                <a:cubicBezTo>
                  <a:pt x="2363052" y="28893"/>
                  <a:pt x="2730650" y="123829"/>
                  <a:pt x="3068036" y="12383"/>
                </a:cubicBezTo>
                <a:cubicBezTo>
                  <a:pt x="3410457" y="12383"/>
                  <a:pt x="3757914" y="12383"/>
                  <a:pt x="4105370" y="12383"/>
                </a:cubicBezTo>
                <a:cubicBezTo>
                  <a:pt x="4206084" y="16510"/>
                  <a:pt x="4301759" y="16510"/>
                  <a:pt x="4402472" y="20638"/>
                </a:cubicBezTo>
                <a:cubicBezTo>
                  <a:pt x="4402472" y="20638"/>
                  <a:pt x="4407507" y="20638"/>
                  <a:pt x="4407507" y="20638"/>
                </a:cubicBezTo>
                <a:cubicBezTo>
                  <a:pt x="4840570" y="33022"/>
                  <a:pt x="5268596" y="41276"/>
                  <a:pt x="5696622" y="57788"/>
                </a:cubicBezTo>
                <a:cubicBezTo>
                  <a:pt x="5857761" y="57788"/>
                  <a:pt x="6013864" y="61915"/>
                  <a:pt x="6175004" y="61915"/>
                </a:cubicBezTo>
                <a:cubicBezTo>
                  <a:pt x="6517425" y="82553"/>
                  <a:pt x="6864883" y="94936"/>
                  <a:pt x="7212339" y="66042"/>
                </a:cubicBezTo>
                <a:cubicBezTo>
                  <a:pt x="7559796" y="90809"/>
                  <a:pt x="7897182" y="74298"/>
                  <a:pt x="8244638" y="49532"/>
                </a:cubicBezTo>
                <a:cubicBezTo>
                  <a:pt x="8597130" y="78426"/>
                  <a:pt x="8944587" y="37149"/>
                  <a:pt x="9292044" y="0"/>
                </a:cubicBezTo>
                <a:lnTo>
                  <a:pt x="9379192" y="2762"/>
                </a:lnTo>
                <a:close/>
              </a:path>
            </a:pathLst>
          </a:custGeom>
          <a:solidFill>
            <a:schemeClr val="bg2">
              <a:alpha val="50000"/>
            </a:schemeClr>
          </a:solidFill>
          <a:ln w="32707" cap="flat">
            <a:noFill/>
            <a:prstDash val="solid"/>
            <a:miter/>
          </a:ln>
        </p:spPr>
        <p:txBody>
          <a:bodyPr rtlCol="0" anchor="ctr"/>
          <a:lstStyle/>
          <a:p>
            <a:endParaRPr lang="en-US"/>
          </a:p>
        </p:txBody>
      </p:sp>
      <p:pic>
        <p:nvPicPr>
          <p:cNvPr id="5" name="Picture 4">
            <a:extLst>
              <a:ext uri="{FF2B5EF4-FFF2-40B4-BE49-F238E27FC236}">
                <a16:creationId xmlns:a16="http://schemas.microsoft.com/office/drawing/2014/main" id="{A9863849-EEE2-E07F-9DF6-51E41F8B78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601" y="1461679"/>
            <a:ext cx="8178798" cy="1522750"/>
          </a:xfrm>
          <a:prstGeom prst="rect">
            <a:avLst/>
          </a:prstGeom>
        </p:spPr>
      </p:pic>
      <p:sp>
        <p:nvSpPr>
          <p:cNvPr id="4" name="Slide Number Placeholder 3">
            <a:extLst>
              <a:ext uri="{FF2B5EF4-FFF2-40B4-BE49-F238E27FC236}">
                <a16:creationId xmlns:a16="http://schemas.microsoft.com/office/drawing/2014/main" id="{5B8870D8-4DC8-6449-2663-A0E3F4C5D615}"/>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spcAft>
                <a:spcPts val="600"/>
              </a:spcAft>
            </a:pPr>
            <a:fld id="{DA00016E-99F8-9347-A961-82CC4417FFA5}" type="slidenum">
              <a:rPr lang="en-US" altLang="en-US" sz="1200" smtClean="0"/>
              <a:pPr>
                <a:spcAft>
                  <a:spcPts val="600"/>
                </a:spcAft>
              </a:pPr>
              <a:t>21</a:t>
            </a:fld>
            <a:endParaRPr lang="en-US" altLang="en-US" sz="1200"/>
          </a:p>
        </p:txBody>
      </p:sp>
    </p:spTree>
    <p:extLst>
      <p:ext uri="{BB962C8B-B14F-4D97-AF65-F5344CB8AC3E}">
        <p14:creationId xmlns:p14="http://schemas.microsoft.com/office/powerpoint/2010/main" val="7104175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3" name="Rectangle 5">
            <a:extLst>
              <a:ext uri="{FF2B5EF4-FFF2-40B4-BE49-F238E27FC236}">
                <a16:creationId xmlns:a16="http://schemas.microsoft.com/office/drawing/2014/main" id="{71AE3B34-23F5-19E9-9A0C-5595F2CDE9D7}"/>
              </a:ext>
            </a:extLst>
          </p:cNvPr>
          <p:cNvSpPr>
            <a:spLocks noGrp="1" noChangeArrowheads="1"/>
          </p:cNvSpPr>
          <p:nvPr>
            <p:ph type="title"/>
          </p:nvPr>
        </p:nvSpPr>
        <p:spPr/>
        <p:txBody>
          <a:bodyPr/>
          <a:lstStyle/>
          <a:p>
            <a:pPr eaLnBrk="1" hangingPunct="1">
              <a:defRPr/>
            </a:pPr>
            <a:r>
              <a:rPr lang="en-US" altLang="en-US" dirty="0"/>
              <a:t>What is Equivalency?</a:t>
            </a:r>
          </a:p>
        </p:txBody>
      </p:sp>
      <p:sp>
        <p:nvSpPr>
          <p:cNvPr id="2054" name="Rectangle 6">
            <a:extLst>
              <a:ext uri="{FF2B5EF4-FFF2-40B4-BE49-F238E27FC236}">
                <a16:creationId xmlns:a16="http://schemas.microsoft.com/office/drawing/2014/main" id="{37F4FFE3-31E4-1C6F-A551-DFCC007224EB}"/>
              </a:ext>
            </a:extLst>
          </p:cNvPr>
          <p:cNvSpPr>
            <a:spLocks noGrp="1" noChangeArrowheads="1"/>
          </p:cNvSpPr>
          <p:nvPr>
            <p:ph type="body" idx="1"/>
          </p:nvPr>
        </p:nvSpPr>
        <p:spPr/>
        <p:txBody>
          <a:bodyPr/>
          <a:lstStyle/>
          <a:p>
            <a:pPr eaLnBrk="1" hangingPunct="1">
              <a:lnSpc>
                <a:spcPct val="80000"/>
              </a:lnSpc>
              <a:buFont typeface="Wingdings" panose="05000000000000000000" pitchFamily="2" charset="2"/>
              <a:buNone/>
              <a:defRPr/>
            </a:pPr>
            <a:r>
              <a:rPr lang="en-US" altLang="en-US" sz="2000" dirty="0"/>
              <a:t>Minimum Qualifications (MQ’s) for a discipline is the minimum level of academic, university-level preparation that qualifies a person to teach a course.  For example, to teach Chemistry the MQ’s are:</a:t>
            </a:r>
          </a:p>
          <a:p>
            <a:pPr eaLnBrk="1" hangingPunct="1">
              <a:lnSpc>
                <a:spcPct val="80000"/>
              </a:lnSpc>
              <a:buFont typeface="Wingdings" panose="05000000000000000000" pitchFamily="2" charset="2"/>
              <a:buNone/>
              <a:defRPr/>
            </a:pPr>
            <a:endParaRPr lang="en-US" altLang="en-US" sz="2000" dirty="0"/>
          </a:p>
          <a:p>
            <a:pPr eaLnBrk="1" hangingPunct="1">
              <a:lnSpc>
                <a:spcPct val="80000"/>
              </a:lnSpc>
              <a:buFont typeface="Wingdings" panose="05000000000000000000" pitchFamily="2" charset="2"/>
              <a:buNone/>
              <a:defRPr/>
            </a:pPr>
            <a:r>
              <a:rPr lang="en-US" altLang="en-US" sz="2000" dirty="0">
                <a:effectLst/>
              </a:rPr>
              <a:t>Master’s in chemistry </a:t>
            </a:r>
            <a:r>
              <a:rPr lang="en-US" altLang="en-US" sz="2000" b="1" dirty="0">
                <a:effectLst/>
              </a:rPr>
              <a:t>OR </a:t>
            </a:r>
            <a:r>
              <a:rPr lang="en-US" altLang="en-US" sz="2000" dirty="0">
                <a:effectLst/>
              </a:rPr>
              <a:t>Bachelor’s in chemistry or biochemistry </a:t>
            </a:r>
            <a:r>
              <a:rPr lang="en-US" altLang="en-US" sz="2000" b="1" dirty="0">
                <a:effectLst/>
              </a:rPr>
              <a:t>AND </a:t>
            </a:r>
            <a:r>
              <a:rPr lang="en-US" altLang="en-US" sz="2000" dirty="0">
                <a:effectLst/>
              </a:rPr>
              <a:t>Master’s in biochemistry, chemical engineering, chemical physics, physics, molecular biology, or geochemistry </a:t>
            </a:r>
            <a:r>
              <a:rPr lang="en-US" altLang="en-US" sz="2000" b="1" dirty="0">
                <a:effectLst/>
              </a:rPr>
              <a:t>OR </a:t>
            </a:r>
            <a:r>
              <a:rPr lang="en-US" altLang="en-US" sz="2000" dirty="0">
                <a:effectLst/>
              </a:rPr>
              <a:t>the equivalent. </a:t>
            </a:r>
          </a:p>
          <a:p>
            <a:pPr eaLnBrk="1" hangingPunct="1">
              <a:lnSpc>
                <a:spcPct val="80000"/>
              </a:lnSpc>
              <a:buFont typeface="Wingdings" panose="05000000000000000000" pitchFamily="2" charset="2"/>
              <a:buNone/>
              <a:defRPr/>
            </a:pPr>
            <a:endParaRPr lang="en-US" altLang="en-US" sz="2000" dirty="0"/>
          </a:p>
          <a:p>
            <a:pPr eaLnBrk="1" hangingPunct="1">
              <a:lnSpc>
                <a:spcPct val="80000"/>
              </a:lnSpc>
              <a:buFont typeface="Wingdings" panose="05000000000000000000" pitchFamily="2" charset="2"/>
              <a:buNone/>
              <a:defRPr/>
            </a:pPr>
            <a:r>
              <a:rPr lang="en-US" altLang="en-US" sz="2000" dirty="0"/>
              <a:t>Equivalency to the minimum qualifications means that a person’s qualifications are equivalent to the qualifications listed in the disciplines list.</a:t>
            </a:r>
          </a:p>
          <a:p>
            <a:pPr eaLnBrk="1" hangingPunct="1">
              <a:lnSpc>
                <a:spcPct val="80000"/>
              </a:lnSpc>
              <a:buFont typeface="Wingdings" panose="05000000000000000000" pitchFamily="2" charset="2"/>
              <a:buNone/>
              <a:defRPr/>
            </a:pPr>
            <a:endParaRPr lang="en-US" altLang="en-US" sz="2000" dirty="0"/>
          </a:p>
          <a:p>
            <a:pPr eaLnBrk="1" hangingPunct="1">
              <a:lnSpc>
                <a:spcPct val="80000"/>
              </a:lnSpc>
              <a:buFont typeface="Wingdings" panose="05000000000000000000" pitchFamily="2" charset="2"/>
              <a:buNone/>
              <a:defRPr/>
            </a:pPr>
            <a:endParaRPr lang="en-US" altLang="en-US" sz="2000" dirty="0">
              <a:effectLst/>
            </a:endParaRPr>
          </a:p>
          <a:p>
            <a:pPr eaLnBrk="1" hangingPunct="1">
              <a:lnSpc>
                <a:spcPct val="80000"/>
              </a:lnSpc>
              <a:buFont typeface="Wingdings" panose="05000000000000000000" pitchFamily="2" charset="2"/>
              <a:buNone/>
              <a:defRPr/>
            </a:pPr>
            <a:endParaRPr lang="en-US" altLang="en-US" sz="20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5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5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11833B9E-EE7D-9424-4008-9532A8BF2BEC}"/>
              </a:ext>
            </a:extLst>
          </p:cNvPr>
          <p:cNvSpPr>
            <a:spLocks noGrp="1" noChangeArrowheads="1"/>
          </p:cNvSpPr>
          <p:nvPr>
            <p:ph type="title"/>
          </p:nvPr>
        </p:nvSpPr>
        <p:spPr/>
        <p:txBody>
          <a:bodyPr/>
          <a:lstStyle/>
          <a:p>
            <a:pPr eaLnBrk="1" hangingPunct="1">
              <a:defRPr/>
            </a:pPr>
            <a:r>
              <a:rPr lang="en-US" altLang="en-US"/>
              <a:t>The Disciplines List</a:t>
            </a:r>
          </a:p>
        </p:txBody>
      </p:sp>
      <p:sp>
        <p:nvSpPr>
          <p:cNvPr id="33795" name="Rectangle 3">
            <a:extLst>
              <a:ext uri="{FF2B5EF4-FFF2-40B4-BE49-F238E27FC236}">
                <a16:creationId xmlns:a16="http://schemas.microsoft.com/office/drawing/2014/main" id="{CE1BE1A3-988E-9511-8B0A-905CA9CD5C9F}"/>
              </a:ext>
            </a:extLst>
          </p:cNvPr>
          <p:cNvSpPr>
            <a:spLocks noGrp="1" noChangeArrowheads="1"/>
          </p:cNvSpPr>
          <p:nvPr>
            <p:ph type="body" idx="1"/>
          </p:nvPr>
        </p:nvSpPr>
        <p:spPr/>
        <p:txBody>
          <a:bodyPr/>
          <a:lstStyle/>
          <a:p>
            <a:pPr eaLnBrk="1" hangingPunct="1">
              <a:defRPr/>
            </a:pPr>
            <a:r>
              <a:rPr lang="en-US" altLang="en-US" sz="2800" dirty="0"/>
              <a:t>The list of all MQ’s maintained by Academic Senate for California Community Colleges (ASCCC)</a:t>
            </a:r>
          </a:p>
          <a:p>
            <a:pPr eaLnBrk="1" hangingPunct="1">
              <a:defRPr/>
            </a:pPr>
            <a:r>
              <a:rPr lang="en-US" altLang="en-US" sz="2800" dirty="0"/>
              <a:t>The disciplines list is the connection between classes and the qualifications needed to teach those classes.</a:t>
            </a:r>
          </a:p>
          <a:p>
            <a:pPr eaLnBrk="1" hangingPunct="1">
              <a:defRPr/>
            </a:pPr>
            <a:r>
              <a:rPr lang="en-US" altLang="en-US" sz="2800" dirty="0"/>
              <a:t>Disciplines fall into two main categories.</a:t>
            </a:r>
          </a:p>
          <a:p>
            <a:pPr lvl="1" eaLnBrk="1" hangingPunct="1">
              <a:defRPr/>
            </a:pPr>
            <a:r>
              <a:rPr lang="en-US" altLang="en-US" dirty="0"/>
              <a:t>Master’s required</a:t>
            </a:r>
          </a:p>
          <a:p>
            <a:pPr lvl="1" eaLnBrk="1" hangingPunct="1">
              <a:defRPr/>
            </a:pPr>
            <a:r>
              <a:rPr lang="en-US" altLang="en-US" dirty="0"/>
              <a:t>Master’s not required</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F5CE8879-69FF-B9BD-95EE-75AE8660DEB7}"/>
              </a:ext>
            </a:extLst>
          </p:cNvPr>
          <p:cNvSpPr>
            <a:spLocks noGrp="1" noChangeArrowheads="1"/>
          </p:cNvSpPr>
          <p:nvPr>
            <p:ph type="title"/>
          </p:nvPr>
        </p:nvSpPr>
        <p:spPr/>
        <p:txBody>
          <a:bodyPr/>
          <a:lstStyle/>
          <a:p>
            <a:pPr eaLnBrk="1" hangingPunct="1">
              <a:defRPr/>
            </a:pPr>
            <a:r>
              <a:rPr lang="en-US" altLang="en-US"/>
              <a:t>The Disciplines List</a:t>
            </a:r>
          </a:p>
        </p:txBody>
      </p:sp>
      <p:sp>
        <p:nvSpPr>
          <p:cNvPr id="9219" name="Rectangle 3">
            <a:extLst>
              <a:ext uri="{FF2B5EF4-FFF2-40B4-BE49-F238E27FC236}">
                <a16:creationId xmlns:a16="http://schemas.microsoft.com/office/drawing/2014/main" id="{0D23047D-7CB7-693B-B151-F979225F41DE}"/>
              </a:ext>
            </a:extLst>
          </p:cNvPr>
          <p:cNvSpPr>
            <a:spLocks noGrp="1" noChangeArrowheads="1"/>
          </p:cNvSpPr>
          <p:nvPr>
            <p:ph type="body" idx="1"/>
          </p:nvPr>
        </p:nvSpPr>
        <p:spPr/>
        <p:txBody>
          <a:bodyPr/>
          <a:lstStyle/>
          <a:p>
            <a:pPr eaLnBrk="1" hangingPunct="1">
              <a:buFont typeface="Wingdings" panose="05000000000000000000" pitchFamily="2" charset="2"/>
              <a:buNone/>
              <a:defRPr/>
            </a:pPr>
            <a:r>
              <a:rPr lang="en-US" altLang="en-US" dirty="0"/>
              <a:t>On the SAC senate web site under</a:t>
            </a:r>
          </a:p>
          <a:p>
            <a:pPr eaLnBrk="1" hangingPunct="1">
              <a:buFont typeface="Wingdings" panose="05000000000000000000" pitchFamily="2" charset="2"/>
              <a:buNone/>
              <a:defRPr/>
            </a:pPr>
            <a:r>
              <a:rPr lang="en-US" altLang="en-US" dirty="0"/>
              <a:t>“Equivalency Information”</a:t>
            </a:r>
          </a:p>
          <a:p>
            <a:pPr algn="ctr" eaLnBrk="1" hangingPunct="1">
              <a:buFont typeface="Wingdings" panose="05000000000000000000" pitchFamily="2" charset="2"/>
              <a:buNone/>
              <a:defRPr/>
            </a:pPr>
            <a:r>
              <a:rPr lang="en-US" altLang="en-US" dirty="0"/>
              <a:t>OR</a:t>
            </a:r>
          </a:p>
          <a:p>
            <a:pPr eaLnBrk="1" hangingPunct="1">
              <a:buFont typeface="Wingdings" panose="05000000000000000000" pitchFamily="2" charset="2"/>
              <a:buNone/>
              <a:defRPr/>
            </a:pPr>
            <a:r>
              <a:rPr lang="en-US" altLang="en-US" dirty="0"/>
              <a:t>The ASCCC web site</a:t>
            </a:r>
          </a:p>
          <a:p>
            <a:pPr eaLnBrk="1" hangingPunct="1">
              <a:buFont typeface="Wingdings" panose="05000000000000000000" pitchFamily="2" charset="2"/>
              <a:buNone/>
              <a:defRPr/>
            </a:pPr>
            <a:r>
              <a:rPr lang="en-US" altLang="en-US" dirty="0">
                <a:hlinkClick r:id="rId2"/>
              </a:rPr>
              <a:t>https://www.asccc.org/disciplines-list</a:t>
            </a:r>
            <a:endParaRPr lang="en-US" altLang="en-US" dirty="0"/>
          </a:p>
          <a:p>
            <a:pPr eaLnBrk="1" hangingPunct="1">
              <a:buFont typeface="Wingdings" panose="05000000000000000000" pitchFamily="2" charset="2"/>
              <a:buNone/>
              <a:defRPr/>
            </a:pPr>
            <a:r>
              <a:rPr lang="en-US" altLang="en-US" dirty="0"/>
              <a:t>Click on:</a:t>
            </a:r>
          </a:p>
          <a:p>
            <a:pPr eaLnBrk="1" hangingPunct="1">
              <a:buFont typeface="Wingdings" panose="05000000000000000000" pitchFamily="2" charset="2"/>
              <a:buNone/>
              <a:defRPr/>
            </a:pPr>
            <a:r>
              <a:rPr lang="en-US" altLang="en-US" dirty="0"/>
              <a:t> “Minimum Qualifications Handbook”</a:t>
            </a:r>
          </a:p>
          <a:p>
            <a:pPr eaLnBrk="1" hangingPunct="1">
              <a:buFont typeface="Wingdings" panose="05000000000000000000" pitchFamily="2" charset="2"/>
              <a:buNone/>
              <a:defRPr/>
            </a:pPr>
            <a:endParaRPr lang="en-US" alt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C05DC339-A84B-C921-2752-3560F4AE1B83}"/>
              </a:ext>
            </a:extLst>
          </p:cNvPr>
          <p:cNvSpPr>
            <a:spLocks noGrp="1" noChangeArrowheads="1"/>
          </p:cNvSpPr>
          <p:nvPr>
            <p:ph type="title"/>
          </p:nvPr>
        </p:nvSpPr>
        <p:spPr/>
        <p:txBody>
          <a:bodyPr/>
          <a:lstStyle/>
          <a:p>
            <a:pPr eaLnBrk="1" hangingPunct="1">
              <a:defRPr/>
            </a:pPr>
            <a:r>
              <a:rPr lang="en-US" altLang="en-US" sz="4000"/>
              <a:t>Preparing an Equivalency Request</a:t>
            </a:r>
          </a:p>
        </p:txBody>
      </p:sp>
      <p:sp>
        <p:nvSpPr>
          <p:cNvPr id="17411" name="Rectangle 3">
            <a:extLst>
              <a:ext uri="{FF2B5EF4-FFF2-40B4-BE49-F238E27FC236}">
                <a16:creationId xmlns:a16="http://schemas.microsoft.com/office/drawing/2014/main" id="{DD3419FB-7B99-0980-B517-90B6B75EF231}"/>
              </a:ext>
            </a:extLst>
          </p:cNvPr>
          <p:cNvSpPr>
            <a:spLocks noGrp="1" noChangeArrowheads="1"/>
          </p:cNvSpPr>
          <p:nvPr>
            <p:ph type="body" idx="1"/>
          </p:nvPr>
        </p:nvSpPr>
        <p:spPr/>
        <p:txBody>
          <a:bodyPr/>
          <a:lstStyle/>
          <a:p>
            <a:pPr eaLnBrk="1" hangingPunct="1">
              <a:defRPr/>
            </a:pPr>
            <a:r>
              <a:rPr lang="en-US" altLang="en-US"/>
              <a:t>Form I</a:t>
            </a:r>
          </a:p>
          <a:p>
            <a:pPr eaLnBrk="1" hangingPunct="1">
              <a:defRPr/>
            </a:pPr>
            <a:r>
              <a:rPr lang="en-US" altLang="en-US"/>
              <a:t>Form II</a:t>
            </a:r>
          </a:p>
          <a:p>
            <a:pPr eaLnBrk="1" hangingPunct="1">
              <a:defRPr/>
            </a:pPr>
            <a:r>
              <a:rPr lang="en-US" altLang="en-US"/>
              <a:t>Supporting Documentation</a:t>
            </a:r>
          </a:p>
          <a:p>
            <a:pPr eaLnBrk="1" hangingPunct="1">
              <a:buFont typeface="Wingdings" panose="05000000000000000000" pitchFamily="2" charset="2"/>
              <a:buNone/>
              <a:defRPr/>
            </a:pPr>
            <a:endParaRPr lang="en-US" altLang="en-US"/>
          </a:p>
        </p:txBody>
      </p:sp>
      <p:sp>
        <p:nvSpPr>
          <p:cNvPr id="3" name="TextBox 2">
            <a:extLst>
              <a:ext uri="{FF2B5EF4-FFF2-40B4-BE49-F238E27FC236}">
                <a16:creationId xmlns:a16="http://schemas.microsoft.com/office/drawing/2014/main" id="{20000FB3-2913-DCF7-D3D2-BAF5D0FF1EE2}"/>
              </a:ext>
            </a:extLst>
          </p:cNvPr>
          <p:cNvSpPr txBox="1"/>
          <p:nvPr/>
        </p:nvSpPr>
        <p:spPr>
          <a:xfrm>
            <a:off x="381000" y="4648200"/>
            <a:ext cx="5257800" cy="92333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EAEAEA"/>
                </a:solidFill>
                <a:effectLst/>
                <a:uLnTx/>
                <a:uFillTx/>
                <a:latin typeface="Verdana" panose="020B0604030504040204" pitchFamily="34" charset="0"/>
                <a:ea typeface="+mn-ea"/>
                <a:cs typeface="Arial" panose="020B0604020202020204" pitchFamily="34" charset="0"/>
                <a:hlinkClick r:id="rId2"/>
              </a:rPr>
              <a:t>https://sac.edu/AcademicSenate</a:t>
            </a:r>
            <a:endParaRPr kumimoji="0" lang="en-US" sz="1800" b="0" i="0" u="none" strike="noStrike" kern="1200" cap="none" spc="0" normalizeH="0" baseline="0" noProof="0" dirty="0">
              <a:ln>
                <a:noFill/>
              </a:ln>
              <a:solidFill>
                <a:srgbClr val="EAEAEA"/>
              </a:solidFill>
              <a:effectLst/>
              <a:uLnTx/>
              <a:uFillTx/>
              <a:latin typeface="Verdana" panose="020B060403050404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EAEAEA"/>
              </a:solidFill>
              <a:effectLst/>
              <a:uLnTx/>
              <a:uFillTx/>
              <a:latin typeface="Verdana" panose="020B0604030504040204" pitchFamily="34" charset="0"/>
              <a:ea typeface="+mn-ea"/>
              <a:cs typeface="Arial" panose="020B0604020202020204" pitchFamily="34" charset="0"/>
            </a:endParaRPr>
          </a:p>
          <a:p>
            <a:pPr marL="457200" marR="0" lvl="1"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EAEAEA"/>
                </a:solidFill>
                <a:effectLst/>
                <a:uLnTx/>
                <a:uFillTx/>
                <a:latin typeface="Verdana" panose="020B0604030504040204" pitchFamily="34" charset="0"/>
                <a:ea typeface="+mn-ea"/>
                <a:cs typeface="Arial" panose="020B0604020202020204" pitchFamily="34" charset="0"/>
              </a:rPr>
              <a:t>Scroll Down to Equivalency Information</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6">
            <a:extLst>
              <a:ext uri="{FF2B5EF4-FFF2-40B4-BE49-F238E27FC236}">
                <a16:creationId xmlns:a16="http://schemas.microsoft.com/office/drawing/2014/main" id="{B8F639C8-7E3A-FAB5-4CA8-30D665DBC6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228600"/>
            <a:ext cx="4343400" cy="6560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81F14543-DB1F-EAD3-0ED0-12449A43DD82}"/>
              </a:ext>
            </a:extLst>
          </p:cNvPr>
          <p:cNvSpPr>
            <a:spLocks noGrp="1" noChangeArrowheads="1"/>
          </p:cNvSpPr>
          <p:nvPr>
            <p:ph type="title"/>
          </p:nvPr>
        </p:nvSpPr>
        <p:spPr/>
        <p:txBody>
          <a:bodyPr/>
          <a:lstStyle/>
          <a:p>
            <a:pPr eaLnBrk="1" hangingPunct="1">
              <a:defRPr/>
            </a:pPr>
            <a:r>
              <a:rPr lang="en-US" altLang="en-US"/>
              <a:t>Form I</a:t>
            </a:r>
          </a:p>
        </p:txBody>
      </p:sp>
      <p:sp>
        <p:nvSpPr>
          <p:cNvPr id="23555" name="Rectangle 3">
            <a:extLst>
              <a:ext uri="{FF2B5EF4-FFF2-40B4-BE49-F238E27FC236}">
                <a16:creationId xmlns:a16="http://schemas.microsoft.com/office/drawing/2014/main" id="{83F13085-E493-52B3-1DA8-9525221EA402}"/>
              </a:ext>
            </a:extLst>
          </p:cNvPr>
          <p:cNvSpPr>
            <a:spLocks noGrp="1" noChangeArrowheads="1"/>
          </p:cNvSpPr>
          <p:nvPr>
            <p:ph type="body" idx="1"/>
          </p:nvPr>
        </p:nvSpPr>
        <p:spPr/>
        <p:txBody>
          <a:bodyPr/>
          <a:lstStyle/>
          <a:p>
            <a:pPr eaLnBrk="1" hangingPunct="1">
              <a:defRPr/>
            </a:pPr>
            <a:r>
              <a:rPr lang="en-US" altLang="en-US" sz="2400" dirty="0"/>
              <a:t>Form I is used to set the district-wide criteria for equivalency </a:t>
            </a:r>
          </a:p>
          <a:p>
            <a:pPr lvl="1" eaLnBrk="1" hangingPunct="1">
              <a:defRPr/>
            </a:pPr>
            <a:r>
              <a:rPr lang="en-US" altLang="en-US" sz="2400" dirty="0"/>
              <a:t>This is where you can list additional qualifications that you deem equivalent to the MQ’s</a:t>
            </a:r>
          </a:p>
          <a:p>
            <a:pPr eaLnBrk="1" hangingPunct="1">
              <a:defRPr/>
            </a:pPr>
            <a:r>
              <a:rPr lang="en-US" altLang="en-US" sz="2400" dirty="0"/>
              <a:t>Not used for a specific person</a:t>
            </a:r>
          </a:p>
          <a:p>
            <a:pPr eaLnBrk="1" hangingPunct="1">
              <a:defRPr/>
            </a:pPr>
            <a:r>
              <a:rPr lang="en-US" altLang="en-US" sz="2400" dirty="0"/>
              <a:t>Requires consultation with SCC if they have a corresponding program</a:t>
            </a:r>
          </a:p>
          <a:p>
            <a:pPr lvl="1" eaLnBrk="1" hangingPunct="1">
              <a:defRPr/>
            </a:pPr>
            <a:r>
              <a:rPr lang="en-US" altLang="en-US" sz="2400" dirty="0"/>
              <a:t> 	Allow time for consultation with SCC</a:t>
            </a:r>
          </a:p>
          <a:p>
            <a:pPr lvl="1" eaLnBrk="1" hangingPunct="1">
              <a:defRPr/>
            </a:pPr>
            <a:r>
              <a:rPr lang="en-US" altLang="en-US" sz="2400" dirty="0"/>
              <a:t> All discipline faculty signatures need to be gathered before the senate signatures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A1D5BCE6-4007-E9A5-4EA9-52935E607864}"/>
              </a:ext>
            </a:extLst>
          </p:cNvPr>
          <p:cNvSpPr>
            <a:spLocks noGrp="1" noChangeArrowheads="1"/>
          </p:cNvSpPr>
          <p:nvPr>
            <p:ph type="title"/>
          </p:nvPr>
        </p:nvSpPr>
        <p:spPr/>
        <p:txBody>
          <a:bodyPr/>
          <a:lstStyle/>
          <a:p>
            <a:pPr eaLnBrk="1" hangingPunct="1">
              <a:defRPr/>
            </a:pPr>
            <a:r>
              <a:rPr lang="en-US" altLang="en-US"/>
              <a:t>Form I</a:t>
            </a:r>
          </a:p>
        </p:txBody>
      </p:sp>
      <p:sp>
        <p:nvSpPr>
          <p:cNvPr id="23555" name="Rectangle 3">
            <a:extLst>
              <a:ext uri="{FF2B5EF4-FFF2-40B4-BE49-F238E27FC236}">
                <a16:creationId xmlns:a16="http://schemas.microsoft.com/office/drawing/2014/main" id="{1CDAF487-9828-B1D6-1739-F56F9F10416C}"/>
              </a:ext>
            </a:extLst>
          </p:cNvPr>
          <p:cNvSpPr>
            <a:spLocks noGrp="1" noChangeArrowheads="1"/>
          </p:cNvSpPr>
          <p:nvPr>
            <p:ph type="body" idx="1"/>
          </p:nvPr>
        </p:nvSpPr>
        <p:spPr/>
        <p:txBody>
          <a:bodyPr/>
          <a:lstStyle/>
          <a:p>
            <a:pPr eaLnBrk="1" hangingPunct="1">
              <a:defRPr/>
            </a:pPr>
            <a:r>
              <a:rPr lang="en-US" altLang="en-US" sz="2800" dirty="0"/>
              <a:t>Needs to be updated periodically</a:t>
            </a:r>
          </a:p>
          <a:p>
            <a:pPr eaLnBrk="1" hangingPunct="1">
              <a:defRPr/>
            </a:pPr>
            <a:r>
              <a:rPr lang="en-US" altLang="en-US" sz="2800" dirty="0"/>
              <a:t>Every discipline should have one that is approved and on file with P&amp;C (HR)</a:t>
            </a:r>
          </a:p>
          <a:p>
            <a:pPr eaLnBrk="1" hangingPunct="1">
              <a:defRPr/>
            </a:pPr>
            <a:r>
              <a:rPr lang="en-US" altLang="en-US" sz="2800" dirty="0"/>
              <a:t>Approved Form I’s may be found on the H: drive, “Public”, “Academic Senate”, “Approved Equivalency-Form 1’s”</a:t>
            </a:r>
          </a:p>
          <a:p>
            <a:pPr eaLnBrk="1" hangingPunct="1">
              <a:defRPr/>
            </a:pPr>
            <a:r>
              <a:rPr lang="en-US" altLang="en-US" sz="2800" dirty="0"/>
              <a:t> Include a copy as part of the supporting documentation for an equivalency request for an individual person (Form II)</a:t>
            </a:r>
          </a:p>
          <a:p>
            <a:pPr eaLnBrk="1" hangingPunct="1">
              <a:defRPr/>
            </a:pPr>
            <a:endParaRPr lang="en-US" altLang="en-US" sz="28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a:extLst>
              <a:ext uri="{FF2B5EF4-FFF2-40B4-BE49-F238E27FC236}">
                <a16:creationId xmlns:a16="http://schemas.microsoft.com/office/drawing/2014/main" id="{90D78C4F-9F83-8A15-2D79-7D961FFCC2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609600"/>
            <a:ext cx="39624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1000"/>
            <a:lum/>
          </a:blip>
          <a:srcRect/>
          <a:stretch>
            <a:fillRect l="-21000" r="-2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259E6-4191-9733-07B2-C8C6D2DF3998}"/>
              </a:ext>
            </a:extLst>
          </p:cNvPr>
          <p:cNvSpPr>
            <a:spLocks noGrp="1"/>
          </p:cNvSpPr>
          <p:nvPr>
            <p:ph type="title"/>
          </p:nvPr>
        </p:nvSpPr>
        <p:spPr>
          <a:xfrm>
            <a:off x="-66675" y="231776"/>
            <a:ext cx="7886700" cy="1325563"/>
          </a:xfrm>
        </p:spPr>
        <p:txBody>
          <a:bodyPr/>
          <a:lstStyle/>
          <a:p>
            <a:r>
              <a:rPr lang="en-US" sz="3500" b="1" dirty="0">
                <a:solidFill>
                  <a:srgbClr val="C00000"/>
                </a:solidFill>
                <a:ea typeface="+mj-lt"/>
                <a:cs typeface="+mj-lt"/>
              </a:rPr>
              <a:t>Land Acknowledgement</a:t>
            </a:r>
            <a:endParaRPr lang="en-US" b="1" dirty="0">
              <a:solidFill>
                <a:srgbClr val="C00000"/>
              </a:solidFill>
            </a:endParaRPr>
          </a:p>
        </p:txBody>
      </p:sp>
      <p:sp>
        <p:nvSpPr>
          <p:cNvPr id="3" name="Content Placeholder 2">
            <a:extLst>
              <a:ext uri="{FF2B5EF4-FFF2-40B4-BE49-F238E27FC236}">
                <a16:creationId xmlns:a16="http://schemas.microsoft.com/office/drawing/2014/main" id="{52A270C8-EB29-B074-27CB-D89656E4D719}"/>
              </a:ext>
            </a:extLst>
          </p:cNvPr>
          <p:cNvSpPr>
            <a:spLocks noGrp="1"/>
          </p:cNvSpPr>
          <p:nvPr>
            <p:ph idx="1"/>
          </p:nvPr>
        </p:nvSpPr>
        <p:spPr/>
        <p:txBody>
          <a:bodyPr vert="horz" lIns="91440" tIns="45720" rIns="91440" bIns="45720" rtlCol="0" anchor="t">
            <a:normAutofit/>
          </a:bodyPr>
          <a:lstStyle/>
          <a:p>
            <a:pPr marL="0" indent="0">
              <a:lnSpc>
                <a:spcPct val="110000"/>
              </a:lnSpc>
              <a:spcBef>
                <a:spcPts val="900"/>
              </a:spcBef>
              <a:spcAft>
                <a:spcPts val="150"/>
              </a:spcAft>
              <a:buNone/>
            </a:pPr>
            <a:r>
              <a:rPr lang="en-US" sz="2000" b="1">
                <a:latin typeface="Book Antiqua" panose="02040602050305030304" pitchFamily="18" charset="0"/>
                <a:cs typeface="Arial"/>
              </a:rPr>
              <a:t>We acknowledge that the land on which Santa Ana College exists today is the ancestral land of the Tongva people, whose presence and resilience in Santa Ana continues to this day.  We take this opportunity to honor the original caretakers of this land and recognize that histories of land theft, forced removal and assimilation, genocide, and erasure, and settler colonialism that have brought our institutions and ourselves here. </a:t>
            </a:r>
          </a:p>
          <a:p>
            <a:pPr marL="0" indent="0">
              <a:lnSpc>
                <a:spcPct val="110000"/>
              </a:lnSpc>
              <a:spcBef>
                <a:spcPts val="900"/>
              </a:spcBef>
              <a:spcAft>
                <a:spcPts val="150"/>
              </a:spcAft>
              <a:buNone/>
            </a:pPr>
            <a:r>
              <a:rPr lang="en-US" sz="2000" b="1">
                <a:latin typeface="Book Antiqua" panose="02040602050305030304" pitchFamily="18" charset="0"/>
                <a:cs typeface="Arial"/>
              </a:rPr>
              <a:t>To acknowledge is not enough.  This land acknowledgement is additionally a call to act, to consider our positionality and complicity in relations to these forces, and to engage in relationships and solidarity with the Tongva and other indigenous peoples. </a:t>
            </a:r>
            <a:endParaRPr lang="en-US" sz="2000" b="1">
              <a:latin typeface="Book Antiqua" panose="02040602050305030304" pitchFamily="18" charset="0"/>
              <a:cs typeface="Calibri" panose="020F0502020204030204"/>
            </a:endParaRPr>
          </a:p>
        </p:txBody>
      </p:sp>
      <p:sp>
        <p:nvSpPr>
          <p:cNvPr id="4" name="Slide Number Placeholder 3">
            <a:extLst>
              <a:ext uri="{FF2B5EF4-FFF2-40B4-BE49-F238E27FC236}">
                <a16:creationId xmlns:a16="http://schemas.microsoft.com/office/drawing/2014/main" id="{C1938A81-9CB5-CDD9-0ABC-21A7F2E42AB7}"/>
              </a:ext>
            </a:extLst>
          </p:cNvPr>
          <p:cNvSpPr>
            <a:spLocks noGrp="1"/>
          </p:cNvSpPr>
          <p:nvPr>
            <p:ph type="sldNum" sz="quarter" idx="12"/>
          </p:nvPr>
        </p:nvSpPr>
        <p:spPr/>
        <p:txBody>
          <a:bodyPr/>
          <a:lstStyle/>
          <a:p>
            <a:fld id="{DA00016E-99F8-9347-A961-82CC4417FFA5}" type="slidenum">
              <a:rPr lang="en-US" altLang="en-US" smtClean="0"/>
              <a:pPr/>
              <a:t>3</a:t>
            </a:fld>
            <a:endParaRPr lang="en-US" altLang="en-US"/>
          </a:p>
        </p:txBody>
      </p:sp>
    </p:spTree>
    <p:extLst>
      <p:ext uri="{BB962C8B-B14F-4D97-AF65-F5344CB8AC3E}">
        <p14:creationId xmlns:p14="http://schemas.microsoft.com/office/powerpoint/2010/main" val="35823797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21FCDE6F-5F6B-AC11-32B6-4A19D2797FC1}"/>
              </a:ext>
            </a:extLst>
          </p:cNvPr>
          <p:cNvSpPr>
            <a:spLocks noGrp="1" noChangeArrowheads="1"/>
          </p:cNvSpPr>
          <p:nvPr>
            <p:ph type="title"/>
          </p:nvPr>
        </p:nvSpPr>
        <p:spPr/>
        <p:txBody>
          <a:bodyPr/>
          <a:lstStyle/>
          <a:p>
            <a:pPr eaLnBrk="1" hangingPunct="1">
              <a:defRPr/>
            </a:pPr>
            <a:r>
              <a:rPr lang="en-US" altLang="en-US"/>
              <a:t>Form II</a:t>
            </a:r>
          </a:p>
        </p:txBody>
      </p:sp>
      <p:sp>
        <p:nvSpPr>
          <p:cNvPr id="24579" name="Rectangle 3">
            <a:extLst>
              <a:ext uri="{FF2B5EF4-FFF2-40B4-BE49-F238E27FC236}">
                <a16:creationId xmlns:a16="http://schemas.microsoft.com/office/drawing/2014/main" id="{3DA376AE-61A9-97A3-996C-A1D433D03216}"/>
              </a:ext>
            </a:extLst>
          </p:cNvPr>
          <p:cNvSpPr>
            <a:spLocks noGrp="1" noChangeArrowheads="1"/>
          </p:cNvSpPr>
          <p:nvPr>
            <p:ph type="body" idx="1"/>
          </p:nvPr>
        </p:nvSpPr>
        <p:spPr>
          <a:xfrm>
            <a:off x="457200" y="1219200"/>
            <a:ext cx="8229600" cy="4729163"/>
          </a:xfrm>
        </p:spPr>
        <p:txBody>
          <a:bodyPr/>
          <a:lstStyle/>
          <a:p>
            <a:pPr eaLnBrk="1" hangingPunct="1">
              <a:lnSpc>
                <a:spcPct val="90000"/>
              </a:lnSpc>
              <a:defRPr/>
            </a:pPr>
            <a:r>
              <a:rPr lang="en-US" altLang="en-US" sz="3000" dirty="0"/>
              <a:t>Equivalency request for a specific person</a:t>
            </a:r>
          </a:p>
          <a:p>
            <a:pPr eaLnBrk="1" hangingPunct="1">
              <a:lnSpc>
                <a:spcPct val="90000"/>
              </a:lnSpc>
              <a:defRPr/>
            </a:pPr>
            <a:r>
              <a:rPr lang="en-US" altLang="en-US" sz="3000" dirty="0"/>
              <a:t>Supporting documentation should include a </a:t>
            </a:r>
            <a:r>
              <a:rPr lang="en-US" altLang="en-US" sz="3000" u="sng" dirty="0"/>
              <a:t>copy of Form I</a:t>
            </a:r>
            <a:r>
              <a:rPr lang="en-US" altLang="en-US" sz="3000" dirty="0"/>
              <a:t>, </a:t>
            </a:r>
            <a:r>
              <a:rPr lang="en-US" altLang="en-US" sz="3000" u="sng" dirty="0"/>
              <a:t>resume</a:t>
            </a:r>
            <a:r>
              <a:rPr lang="en-US" altLang="en-US" sz="3000" dirty="0"/>
              <a:t>, </a:t>
            </a:r>
            <a:r>
              <a:rPr lang="en-US" altLang="en-US" sz="3000" u="sng" dirty="0"/>
              <a:t>transcripts</a:t>
            </a:r>
            <a:r>
              <a:rPr lang="en-US" altLang="en-US" sz="3000" dirty="0"/>
              <a:t>, and anything else that supports the request. Include only documentation that supports the request.</a:t>
            </a:r>
          </a:p>
          <a:p>
            <a:pPr eaLnBrk="1" hangingPunct="1">
              <a:lnSpc>
                <a:spcPct val="90000"/>
              </a:lnSpc>
              <a:defRPr/>
            </a:pPr>
            <a:r>
              <a:rPr lang="en-US" altLang="en-US" sz="3000" dirty="0"/>
              <a:t>Provide a good rationale as to why this person’s qualifications are equivalent to those listed on Form I</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3288EF31-6496-1B5A-0F0D-283BAC0F8D57}"/>
              </a:ext>
            </a:extLst>
          </p:cNvPr>
          <p:cNvSpPr>
            <a:spLocks noGrp="1" noChangeArrowheads="1"/>
          </p:cNvSpPr>
          <p:nvPr>
            <p:ph type="title"/>
          </p:nvPr>
        </p:nvSpPr>
        <p:spPr/>
        <p:txBody>
          <a:bodyPr/>
          <a:lstStyle/>
          <a:p>
            <a:pPr eaLnBrk="1" hangingPunct="1">
              <a:defRPr/>
            </a:pPr>
            <a:r>
              <a:rPr lang="en-US" altLang="en-US"/>
              <a:t>What Constitutes Equivalency?</a:t>
            </a:r>
          </a:p>
        </p:txBody>
      </p:sp>
      <p:sp>
        <p:nvSpPr>
          <p:cNvPr id="16387" name="Rectangle 3">
            <a:extLst>
              <a:ext uri="{FF2B5EF4-FFF2-40B4-BE49-F238E27FC236}">
                <a16:creationId xmlns:a16="http://schemas.microsoft.com/office/drawing/2014/main" id="{1991D87B-9332-F8FA-301B-E9ABE66C1F7A}"/>
              </a:ext>
            </a:extLst>
          </p:cNvPr>
          <p:cNvSpPr>
            <a:spLocks noGrp="1" noChangeArrowheads="1"/>
          </p:cNvSpPr>
          <p:nvPr>
            <p:ph type="body" idx="1"/>
          </p:nvPr>
        </p:nvSpPr>
        <p:spPr/>
        <p:txBody>
          <a:bodyPr/>
          <a:lstStyle/>
          <a:p>
            <a:pPr eaLnBrk="1" hangingPunct="1">
              <a:buFont typeface="Wingdings" panose="05000000000000000000" pitchFamily="2" charset="2"/>
              <a:buNone/>
              <a:defRPr/>
            </a:pPr>
            <a:r>
              <a:rPr lang="en-US" altLang="en-US" sz="2400" dirty="0"/>
              <a:t>That depends on the discipline, the judgment of the faculty, and P&amp;C (HR)</a:t>
            </a:r>
          </a:p>
          <a:p>
            <a:pPr eaLnBrk="1" hangingPunct="1">
              <a:buFont typeface="Wingdings" panose="05000000000000000000" pitchFamily="2" charset="2"/>
              <a:buNone/>
              <a:defRPr/>
            </a:pPr>
            <a:endParaRPr lang="en-US" altLang="en-US" sz="2000" dirty="0"/>
          </a:p>
          <a:p>
            <a:pPr eaLnBrk="1" hangingPunct="1">
              <a:buFont typeface="Wingdings" panose="05000000000000000000" pitchFamily="2" charset="2"/>
              <a:buNone/>
              <a:defRPr/>
            </a:pPr>
            <a:r>
              <a:rPr lang="en-US" altLang="en-US" sz="2000" dirty="0"/>
              <a:t>Equivalency is a faculty-driven process</a:t>
            </a:r>
          </a:p>
          <a:p>
            <a:pPr eaLnBrk="1" hangingPunct="1">
              <a:buFont typeface="Wingdings" panose="05000000000000000000" pitchFamily="2" charset="2"/>
              <a:buNone/>
              <a:defRPr/>
            </a:pPr>
            <a:endParaRPr lang="en-US" altLang="en-US" sz="2000" dirty="0"/>
          </a:p>
          <a:p>
            <a:pPr eaLnBrk="1" hangingPunct="1">
              <a:buFont typeface="Wingdings" panose="05000000000000000000" pitchFamily="2" charset="2"/>
              <a:buNone/>
              <a:defRPr/>
            </a:pPr>
            <a:r>
              <a:rPr lang="en-US" altLang="en-US" sz="2000" dirty="0"/>
              <a:t>CA Ed Code Section 87359</a:t>
            </a:r>
          </a:p>
          <a:p>
            <a:pPr eaLnBrk="1" hangingPunct="1">
              <a:buFont typeface="Wingdings" panose="05000000000000000000" pitchFamily="2" charset="2"/>
              <a:buNone/>
              <a:defRPr/>
            </a:pPr>
            <a:r>
              <a:rPr lang="en-US" sz="2000" dirty="0">
                <a:effectLst/>
              </a:rPr>
              <a:t>“…the governing board relies primarily upon the advice and judgment of the academic senate to determine that each individual faculty member employed under the authority granted by the regulations possesses qualifications that are at least equivalent to the applicable minimum qualifications…”</a:t>
            </a:r>
            <a:endParaRPr lang="en-US" altLang="en-US" sz="20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F2A45E10-C6AF-1450-FE01-DB2F6DF11834}"/>
              </a:ext>
            </a:extLst>
          </p:cNvPr>
          <p:cNvSpPr>
            <a:spLocks noGrp="1" noChangeArrowheads="1"/>
          </p:cNvSpPr>
          <p:nvPr>
            <p:ph type="title"/>
          </p:nvPr>
        </p:nvSpPr>
        <p:spPr/>
        <p:txBody>
          <a:bodyPr/>
          <a:lstStyle/>
          <a:p>
            <a:pPr eaLnBrk="1" hangingPunct="1">
              <a:defRPr/>
            </a:pPr>
            <a:r>
              <a:rPr lang="en-US" altLang="en-US"/>
              <a:t>What Constitutes Equivalency?</a:t>
            </a:r>
          </a:p>
        </p:txBody>
      </p:sp>
      <p:sp>
        <p:nvSpPr>
          <p:cNvPr id="16387" name="Rectangle 3">
            <a:extLst>
              <a:ext uri="{FF2B5EF4-FFF2-40B4-BE49-F238E27FC236}">
                <a16:creationId xmlns:a16="http://schemas.microsoft.com/office/drawing/2014/main" id="{E5AAAB53-4A3B-A64E-8F91-EFB08FAB4A2D}"/>
              </a:ext>
            </a:extLst>
          </p:cNvPr>
          <p:cNvSpPr>
            <a:spLocks noGrp="1" noChangeArrowheads="1"/>
          </p:cNvSpPr>
          <p:nvPr>
            <p:ph type="body" idx="1"/>
          </p:nvPr>
        </p:nvSpPr>
        <p:spPr/>
        <p:txBody>
          <a:bodyPr/>
          <a:lstStyle/>
          <a:p>
            <a:pPr eaLnBrk="1" hangingPunct="1">
              <a:buFont typeface="Wingdings" panose="05000000000000000000" pitchFamily="2" charset="2"/>
              <a:buNone/>
              <a:defRPr/>
            </a:pPr>
            <a:r>
              <a:rPr lang="en-US" altLang="en-US" sz="2800" dirty="0"/>
              <a:t>For disciplines that require a Master’s degree, there </a:t>
            </a:r>
            <a:r>
              <a:rPr lang="en-US" altLang="en-US" sz="2800" b="1" u="sng" dirty="0"/>
              <a:t>must</a:t>
            </a:r>
            <a:r>
              <a:rPr lang="en-US" altLang="en-US" sz="2800" dirty="0"/>
              <a:t> be graduate coursework </a:t>
            </a:r>
          </a:p>
          <a:p>
            <a:pPr eaLnBrk="1" hangingPunct="1">
              <a:buFont typeface="Wingdings" panose="05000000000000000000" pitchFamily="2" charset="2"/>
              <a:buNone/>
              <a:defRPr/>
            </a:pPr>
            <a:r>
              <a:rPr lang="en-US" altLang="en-US" sz="2800" u="sng" dirty="0"/>
              <a:t>Work experience cannot completely substitute for a degree</a:t>
            </a:r>
          </a:p>
          <a:p>
            <a:pPr eaLnBrk="1" hangingPunct="1">
              <a:buFont typeface="Wingdings" panose="05000000000000000000" pitchFamily="2" charset="2"/>
              <a:buNone/>
              <a:defRPr/>
            </a:pPr>
            <a:endParaRPr lang="en-US" altLang="en-US" sz="2800" u="sng" dirty="0"/>
          </a:p>
          <a:p>
            <a:pPr eaLnBrk="1" hangingPunct="1">
              <a:buFont typeface="Wingdings" panose="05000000000000000000" pitchFamily="2" charset="2"/>
              <a:buNone/>
              <a:defRPr/>
            </a:pPr>
            <a:r>
              <a:rPr lang="en-US" altLang="en-US" sz="2800" dirty="0"/>
              <a:t>Disciplines that don’t require a Master’s degree typically fall under CTE.  Go to ASCCC and search “CTE Toolkit” for more guidance.</a:t>
            </a:r>
            <a:endParaRPr lang="en-US" altLang="en-US" sz="2800" u="sng"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14EE191C-A395-946C-53AD-D272B1C097B5}"/>
              </a:ext>
            </a:extLst>
          </p:cNvPr>
          <p:cNvSpPr>
            <a:spLocks noGrp="1" noChangeArrowheads="1"/>
          </p:cNvSpPr>
          <p:nvPr>
            <p:ph type="title"/>
          </p:nvPr>
        </p:nvSpPr>
        <p:spPr/>
        <p:txBody>
          <a:bodyPr/>
          <a:lstStyle/>
          <a:p>
            <a:pPr eaLnBrk="1" hangingPunct="1">
              <a:defRPr/>
            </a:pPr>
            <a:r>
              <a:rPr lang="en-US" altLang="en-US" sz="4000"/>
              <a:t>Criteria That May Be Considered</a:t>
            </a:r>
          </a:p>
        </p:txBody>
      </p:sp>
      <p:sp>
        <p:nvSpPr>
          <p:cNvPr id="31747" name="Rectangle 3">
            <a:extLst>
              <a:ext uri="{FF2B5EF4-FFF2-40B4-BE49-F238E27FC236}">
                <a16:creationId xmlns:a16="http://schemas.microsoft.com/office/drawing/2014/main" id="{57B89A00-1040-66C8-1035-4B748A658257}"/>
              </a:ext>
            </a:extLst>
          </p:cNvPr>
          <p:cNvSpPr>
            <a:spLocks noGrp="1" noChangeArrowheads="1"/>
          </p:cNvSpPr>
          <p:nvPr>
            <p:ph type="body" idx="1"/>
          </p:nvPr>
        </p:nvSpPr>
        <p:spPr/>
        <p:txBody>
          <a:bodyPr/>
          <a:lstStyle/>
          <a:p>
            <a:pPr eaLnBrk="1" hangingPunct="1">
              <a:lnSpc>
                <a:spcPct val="90000"/>
              </a:lnSpc>
              <a:defRPr/>
            </a:pPr>
            <a:r>
              <a:rPr lang="en-US" altLang="en-US" sz="2800" dirty="0"/>
              <a:t>University units in a subject area</a:t>
            </a:r>
          </a:p>
          <a:p>
            <a:pPr eaLnBrk="1" hangingPunct="1">
              <a:lnSpc>
                <a:spcPct val="90000"/>
              </a:lnSpc>
              <a:defRPr/>
            </a:pPr>
            <a:r>
              <a:rPr lang="en-US" altLang="en-US" sz="2800" dirty="0"/>
              <a:t>Alternate degrees</a:t>
            </a:r>
          </a:p>
          <a:p>
            <a:pPr eaLnBrk="1" hangingPunct="1">
              <a:lnSpc>
                <a:spcPct val="90000"/>
              </a:lnSpc>
              <a:defRPr/>
            </a:pPr>
            <a:r>
              <a:rPr lang="en-US" altLang="en-US" sz="2800" dirty="0"/>
              <a:t>Continuing education units</a:t>
            </a:r>
          </a:p>
          <a:p>
            <a:pPr eaLnBrk="1" hangingPunct="1">
              <a:lnSpc>
                <a:spcPct val="90000"/>
              </a:lnSpc>
              <a:defRPr/>
            </a:pPr>
            <a:r>
              <a:rPr lang="en-US" altLang="en-US" sz="2800" dirty="0"/>
              <a:t>Licensure</a:t>
            </a:r>
          </a:p>
          <a:p>
            <a:pPr eaLnBrk="1" hangingPunct="1">
              <a:lnSpc>
                <a:spcPct val="90000"/>
              </a:lnSpc>
              <a:defRPr/>
            </a:pPr>
            <a:r>
              <a:rPr lang="en-US" altLang="en-US" sz="2800" dirty="0"/>
              <a:t>Credentials</a:t>
            </a:r>
          </a:p>
          <a:p>
            <a:pPr eaLnBrk="1" hangingPunct="1">
              <a:lnSpc>
                <a:spcPct val="90000"/>
              </a:lnSpc>
              <a:defRPr/>
            </a:pPr>
            <a:r>
              <a:rPr lang="en-US" altLang="en-US" sz="2800" dirty="0"/>
              <a:t>Years of Experience</a:t>
            </a:r>
          </a:p>
          <a:p>
            <a:pPr eaLnBrk="1" hangingPunct="1">
              <a:lnSpc>
                <a:spcPct val="90000"/>
              </a:lnSpc>
              <a:defRPr/>
            </a:pPr>
            <a:r>
              <a:rPr lang="en-US" altLang="en-US" sz="2800" dirty="0"/>
              <a:t>Portfolio</a:t>
            </a:r>
          </a:p>
          <a:p>
            <a:pPr eaLnBrk="1" hangingPunct="1">
              <a:lnSpc>
                <a:spcPct val="90000"/>
              </a:lnSpc>
              <a:defRPr/>
            </a:pPr>
            <a:r>
              <a:rPr lang="en-US" altLang="en-US" sz="2800" dirty="0"/>
              <a:t>Military Experience/Training </a:t>
            </a:r>
          </a:p>
          <a:p>
            <a:pPr eaLnBrk="1" hangingPunct="1">
              <a:lnSpc>
                <a:spcPct val="90000"/>
              </a:lnSpc>
              <a:defRPr/>
            </a:pPr>
            <a:r>
              <a:rPr lang="en-US" altLang="en-US" sz="2800" dirty="0" err="1"/>
              <a:t>Etc</a:t>
            </a:r>
            <a:r>
              <a:rPr lang="en-US" altLang="en-US" sz="2800" dirty="0"/>
              <a:t>…</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52DC6172-3C58-3208-4658-0487CBAA2F5E}"/>
              </a:ext>
            </a:extLst>
          </p:cNvPr>
          <p:cNvSpPr>
            <a:spLocks noGrp="1" noChangeArrowheads="1"/>
          </p:cNvSpPr>
          <p:nvPr>
            <p:ph type="title"/>
          </p:nvPr>
        </p:nvSpPr>
        <p:spPr/>
        <p:txBody>
          <a:bodyPr/>
          <a:lstStyle/>
          <a:p>
            <a:pPr eaLnBrk="1" hangingPunct="1">
              <a:defRPr/>
            </a:pPr>
            <a:r>
              <a:rPr lang="en-US" altLang="en-US"/>
              <a:t>Things To Keep In Mind</a:t>
            </a:r>
          </a:p>
        </p:txBody>
      </p:sp>
      <p:sp>
        <p:nvSpPr>
          <p:cNvPr id="18435" name="Rectangle 3">
            <a:extLst>
              <a:ext uri="{FF2B5EF4-FFF2-40B4-BE49-F238E27FC236}">
                <a16:creationId xmlns:a16="http://schemas.microsoft.com/office/drawing/2014/main" id="{4A0A08FB-60AC-94BC-B238-A8C710EF8576}"/>
              </a:ext>
            </a:extLst>
          </p:cNvPr>
          <p:cNvSpPr>
            <a:spLocks noGrp="1" noChangeArrowheads="1"/>
          </p:cNvSpPr>
          <p:nvPr>
            <p:ph type="body" idx="1"/>
          </p:nvPr>
        </p:nvSpPr>
        <p:spPr/>
        <p:txBody>
          <a:bodyPr/>
          <a:lstStyle/>
          <a:p>
            <a:pPr eaLnBrk="1" hangingPunct="1">
              <a:defRPr/>
            </a:pPr>
            <a:r>
              <a:rPr lang="en-US" altLang="en-US" sz="2800" dirty="0"/>
              <a:t>An equivalency is discipline specific and says that a person is qualified to teach curriculum throughout the discipline</a:t>
            </a:r>
          </a:p>
          <a:p>
            <a:pPr eaLnBrk="1" hangingPunct="1">
              <a:defRPr/>
            </a:pPr>
            <a:r>
              <a:rPr lang="en-US" altLang="en-US" sz="2800" dirty="0"/>
              <a:t>Since an equivalency is discipline specific and NOT course specific, we cannot do single-course equivalencies</a:t>
            </a:r>
          </a:p>
          <a:p>
            <a:pPr eaLnBrk="1" hangingPunct="1">
              <a:defRPr/>
            </a:pPr>
            <a:r>
              <a:rPr lang="en-US" altLang="en-US" sz="2800" dirty="0"/>
              <a:t>We are all required to evaluate an applicant’s equivalence if requested. You can’t say, “We don’t do equivalencies.”</a:t>
            </a:r>
          </a:p>
          <a:p>
            <a:pPr eaLnBrk="1" hangingPunct="1">
              <a:buFont typeface="Wingdings" panose="05000000000000000000" pitchFamily="2" charset="2"/>
              <a:buNone/>
              <a:defRPr/>
            </a:pPr>
            <a:endParaRPr lang="en-US" alt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C4534503-DAFF-F31B-1A74-B4BE79A6C85A}"/>
              </a:ext>
            </a:extLst>
          </p:cNvPr>
          <p:cNvSpPr>
            <a:spLocks noGrp="1" noChangeArrowheads="1"/>
          </p:cNvSpPr>
          <p:nvPr>
            <p:ph type="title"/>
          </p:nvPr>
        </p:nvSpPr>
        <p:spPr/>
        <p:txBody>
          <a:bodyPr/>
          <a:lstStyle/>
          <a:p>
            <a:pPr eaLnBrk="1" hangingPunct="1">
              <a:defRPr/>
            </a:pPr>
            <a:r>
              <a:rPr lang="en-US" altLang="en-US"/>
              <a:t>Things To Keep In Mind</a:t>
            </a:r>
          </a:p>
        </p:txBody>
      </p:sp>
      <p:sp>
        <p:nvSpPr>
          <p:cNvPr id="32771" name="Rectangle 3">
            <a:extLst>
              <a:ext uri="{FF2B5EF4-FFF2-40B4-BE49-F238E27FC236}">
                <a16:creationId xmlns:a16="http://schemas.microsoft.com/office/drawing/2014/main" id="{7836B27D-7EBB-95DF-AE0F-BBD3844F99F5}"/>
              </a:ext>
            </a:extLst>
          </p:cNvPr>
          <p:cNvSpPr>
            <a:spLocks noGrp="1" noChangeArrowheads="1"/>
          </p:cNvSpPr>
          <p:nvPr>
            <p:ph type="body" idx="1"/>
          </p:nvPr>
        </p:nvSpPr>
        <p:spPr/>
        <p:txBody>
          <a:bodyPr/>
          <a:lstStyle/>
          <a:p>
            <a:pPr eaLnBrk="1" hangingPunct="1">
              <a:lnSpc>
                <a:spcPct val="90000"/>
              </a:lnSpc>
              <a:defRPr/>
            </a:pPr>
            <a:r>
              <a:rPr lang="en-US" altLang="en-US" dirty="0"/>
              <a:t>Equivalencies are district-wide.  Therefore, an equivalency qualifies a person for a full-time tenure-track position at SAC or SCC</a:t>
            </a:r>
          </a:p>
          <a:p>
            <a:pPr eaLnBrk="1" hangingPunct="1">
              <a:lnSpc>
                <a:spcPct val="90000"/>
              </a:lnSpc>
              <a:defRPr/>
            </a:pPr>
            <a:r>
              <a:rPr lang="en-US" altLang="en-US" dirty="0"/>
              <a:t>When an additional equivalency is given to a full-time tenured faculty member, that faculty member has bumping rights in that FSA based on his/her hire date</a:t>
            </a:r>
          </a:p>
          <a:p>
            <a:pPr eaLnBrk="1" hangingPunct="1">
              <a:lnSpc>
                <a:spcPct val="90000"/>
              </a:lnSpc>
              <a:buFont typeface="Wingdings" panose="05000000000000000000" pitchFamily="2" charset="2"/>
              <a:buNone/>
              <a:defRPr/>
            </a:pPr>
            <a:endParaRPr lang="en-US" alt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BC5542A4-E2A7-7D69-AD06-DCA5CEF29CA4}"/>
              </a:ext>
            </a:extLst>
          </p:cNvPr>
          <p:cNvSpPr>
            <a:spLocks noGrp="1" noChangeArrowheads="1"/>
          </p:cNvSpPr>
          <p:nvPr>
            <p:ph type="title"/>
          </p:nvPr>
        </p:nvSpPr>
        <p:spPr/>
        <p:txBody>
          <a:bodyPr/>
          <a:lstStyle/>
          <a:p>
            <a:pPr eaLnBrk="1" hangingPunct="1">
              <a:defRPr/>
            </a:pPr>
            <a:r>
              <a:rPr lang="en-US" altLang="en-US"/>
              <a:t>Things To Keep In Mind</a:t>
            </a:r>
          </a:p>
        </p:txBody>
      </p:sp>
      <p:sp>
        <p:nvSpPr>
          <p:cNvPr id="34819" name="Rectangle 3">
            <a:extLst>
              <a:ext uri="{FF2B5EF4-FFF2-40B4-BE49-F238E27FC236}">
                <a16:creationId xmlns:a16="http://schemas.microsoft.com/office/drawing/2014/main" id="{822E30AD-C463-9580-FAD0-6A8229536827}"/>
              </a:ext>
            </a:extLst>
          </p:cNvPr>
          <p:cNvSpPr>
            <a:spLocks noGrp="1" noChangeArrowheads="1"/>
          </p:cNvSpPr>
          <p:nvPr>
            <p:ph type="body" idx="1"/>
          </p:nvPr>
        </p:nvSpPr>
        <p:spPr>
          <a:xfrm>
            <a:off x="457200" y="1524000"/>
            <a:ext cx="8229600" cy="4606925"/>
          </a:xfrm>
        </p:spPr>
        <p:txBody>
          <a:bodyPr/>
          <a:lstStyle/>
          <a:p>
            <a:pPr eaLnBrk="1" hangingPunct="1">
              <a:lnSpc>
                <a:spcPct val="90000"/>
              </a:lnSpc>
              <a:defRPr/>
            </a:pPr>
            <a:r>
              <a:rPr lang="en-US" altLang="en-US" sz="2400" dirty="0"/>
              <a:t>If a state auditor determines that a person is not qualified to teach in a discipline, the District may be required to pay back all apportionment that was collected for a class(es).</a:t>
            </a:r>
          </a:p>
          <a:p>
            <a:pPr eaLnBrk="1" hangingPunct="1">
              <a:lnSpc>
                <a:spcPct val="90000"/>
              </a:lnSpc>
              <a:defRPr/>
            </a:pPr>
            <a:r>
              <a:rPr lang="en-US" altLang="en-US" sz="2400" dirty="0"/>
              <a:t>Before you put your signature on an equivalency, ask yourself:</a:t>
            </a:r>
          </a:p>
          <a:p>
            <a:pPr lvl="1" eaLnBrk="1" hangingPunct="1">
              <a:lnSpc>
                <a:spcPct val="90000"/>
              </a:lnSpc>
              <a:defRPr/>
            </a:pPr>
            <a:r>
              <a:rPr lang="en-US" altLang="en-US" sz="2000" dirty="0"/>
              <a:t> Does this person have qualifications that are equivalent to my 2+ years of graduate school? If not, don’t sign it.</a:t>
            </a:r>
          </a:p>
          <a:p>
            <a:pPr lvl="1" eaLnBrk="1" hangingPunct="1">
              <a:lnSpc>
                <a:spcPct val="90000"/>
              </a:lnSpc>
              <a:defRPr/>
            </a:pPr>
            <a:r>
              <a:rPr lang="en-US" altLang="en-US" sz="2000" dirty="0"/>
              <a:t>For Form II, does the rationale &amp; supporting documentation show a clear connection/equivalence between the person’s qualifications and what is listed on Form I?  If not, don’t sign it.</a:t>
            </a:r>
          </a:p>
          <a:p>
            <a:pPr marL="0" indent="0" eaLnBrk="1" hangingPunct="1">
              <a:lnSpc>
                <a:spcPct val="90000"/>
              </a:lnSpc>
              <a:buFont typeface="Wingdings" panose="05000000000000000000" pitchFamily="2" charset="2"/>
              <a:buNone/>
              <a:defRPr/>
            </a:pPr>
            <a:endParaRPr lang="en-US" altLang="en-US" sz="28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9AB90-26BE-8011-8655-CB6889C5CF97}"/>
              </a:ext>
            </a:extLst>
          </p:cNvPr>
          <p:cNvSpPr>
            <a:spLocks noGrp="1"/>
          </p:cNvSpPr>
          <p:nvPr>
            <p:ph type="title"/>
          </p:nvPr>
        </p:nvSpPr>
        <p:spPr/>
        <p:txBody>
          <a:bodyPr/>
          <a:lstStyle/>
          <a:p>
            <a:pPr>
              <a:defRPr/>
            </a:pPr>
            <a:r>
              <a:rPr lang="en-US" dirty="0"/>
              <a:t>Before you sign an equivalency as a Senator</a:t>
            </a:r>
          </a:p>
        </p:txBody>
      </p:sp>
      <p:sp>
        <p:nvSpPr>
          <p:cNvPr id="3" name="Content Placeholder 2">
            <a:extLst>
              <a:ext uri="{FF2B5EF4-FFF2-40B4-BE49-F238E27FC236}">
                <a16:creationId xmlns:a16="http://schemas.microsoft.com/office/drawing/2014/main" id="{22DDEF01-FABE-9197-56A9-DC3FFC1BC3F8}"/>
              </a:ext>
            </a:extLst>
          </p:cNvPr>
          <p:cNvSpPr>
            <a:spLocks noGrp="1"/>
          </p:cNvSpPr>
          <p:nvPr>
            <p:ph idx="1"/>
          </p:nvPr>
        </p:nvSpPr>
        <p:spPr/>
        <p:txBody>
          <a:bodyPr/>
          <a:lstStyle/>
          <a:p>
            <a:pPr>
              <a:defRPr/>
            </a:pPr>
            <a:r>
              <a:rPr lang="en-US" dirty="0"/>
              <a:t>Verify that the dept chair and other faculty have signed</a:t>
            </a:r>
          </a:p>
          <a:p>
            <a:pPr>
              <a:defRPr/>
            </a:pPr>
            <a:r>
              <a:rPr lang="en-US" dirty="0"/>
              <a:t>Verify that supporting documentation is attached</a:t>
            </a:r>
          </a:p>
          <a:p>
            <a:pPr>
              <a:defRPr/>
            </a:pPr>
            <a:r>
              <a:rPr lang="en-US" dirty="0"/>
              <a:t>Review the supporting documentation to ensure that it supports the request</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56F9C46-1E5F-4B88-1E1D-1A867A46A3FE}"/>
              </a:ext>
            </a:extLst>
          </p:cNvPr>
          <p:cNvSpPr>
            <a:spLocks noGrp="1"/>
          </p:cNvSpPr>
          <p:nvPr>
            <p:ph idx="1"/>
          </p:nvPr>
        </p:nvSpPr>
        <p:spPr>
          <a:xfrm>
            <a:off x="457200" y="533400"/>
            <a:ext cx="8229600" cy="5597525"/>
          </a:xfrm>
        </p:spPr>
        <p:txBody>
          <a:bodyPr/>
          <a:lstStyle/>
          <a:p>
            <a:pPr marL="0" indent="0" eaLnBrk="1" hangingPunct="1">
              <a:buFont typeface="Wingdings" panose="05000000000000000000" pitchFamily="2" charset="2"/>
              <a:buNone/>
              <a:defRPr/>
            </a:pPr>
            <a:r>
              <a:rPr lang="en-US" dirty="0"/>
              <a:t>Forms I, II, directions and a link to the disciplines list may be found on the SAC Academic senate web site under the “Equivalency Information” tab</a:t>
            </a:r>
          </a:p>
          <a:p>
            <a:pPr marL="0" indent="0" eaLnBrk="1" hangingPunct="1">
              <a:buFont typeface="Wingdings" panose="05000000000000000000" pitchFamily="2" charset="2"/>
              <a:buNone/>
              <a:defRPr/>
            </a:pPr>
            <a:endParaRPr lang="en-US" dirty="0"/>
          </a:p>
          <a:p>
            <a:pPr marL="0" indent="0" eaLnBrk="1" hangingPunct="1">
              <a:buFont typeface="Wingdings" panose="05000000000000000000" pitchFamily="2" charset="2"/>
              <a:buNone/>
              <a:defRPr/>
            </a:pPr>
            <a:r>
              <a:rPr lang="en-US" dirty="0"/>
              <a:t>Be sure to review/update your Form I.  Don’t wait until the last minute.</a:t>
            </a:r>
          </a:p>
          <a:p>
            <a:pPr marL="0" indent="0" eaLnBrk="1" hangingPunct="1">
              <a:buFont typeface="Wingdings" panose="05000000000000000000" pitchFamily="2" charset="2"/>
              <a:buNone/>
              <a:defRPr/>
            </a:pPr>
            <a:endParaRPr lang="en-US" dirty="0"/>
          </a:p>
          <a:p>
            <a:pPr marL="0" indent="0" eaLnBrk="1" hangingPunct="1">
              <a:buFont typeface="Wingdings" panose="05000000000000000000" pitchFamily="2" charset="2"/>
              <a:buNone/>
              <a:defRPr/>
            </a:pPr>
            <a:r>
              <a:rPr lang="en-US" dirty="0"/>
              <a:t>Good Luck</a:t>
            </a:r>
          </a:p>
          <a:p>
            <a:pPr marL="0" indent="0" eaLnBrk="1" hangingPunct="1">
              <a:buFont typeface="Wingdings" panose="05000000000000000000" pitchFamily="2" charset="2"/>
              <a:buNone/>
              <a:defRPr/>
            </a:pP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Subtitle 2">
            <a:extLst>
              <a:ext uri="{FF2B5EF4-FFF2-40B4-BE49-F238E27FC236}">
                <a16:creationId xmlns:a16="http://schemas.microsoft.com/office/drawing/2014/main" id="{F5AB963A-5903-DD26-0153-CC2A6C5911B1}"/>
              </a:ext>
            </a:extLst>
          </p:cNvPr>
          <p:cNvSpPr>
            <a:spLocks noGrp="1"/>
          </p:cNvSpPr>
          <p:nvPr>
            <p:ph type="subTitle" idx="1"/>
          </p:nvPr>
        </p:nvSpPr>
        <p:spPr>
          <a:xfrm>
            <a:off x="795338" y="1700213"/>
            <a:ext cx="6858000" cy="1655762"/>
          </a:xfrm>
        </p:spPr>
        <p:txBody>
          <a:bodyPr/>
          <a:lstStyle/>
          <a:p>
            <a:pPr algn="l" eaLnBrk="1" hangingPunct="1">
              <a:lnSpc>
                <a:spcPct val="80000"/>
              </a:lnSpc>
              <a:spcBef>
                <a:spcPct val="0"/>
              </a:spcBef>
              <a:buFontTx/>
              <a:buNone/>
              <a:defRPr/>
            </a:pPr>
            <a:r>
              <a:rPr lang="en-US" b="1">
                <a:solidFill>
                  <a:schemeClr val="accent1">
                    <a:lumMod val="75000"/>
                  </a:schemeClr>
                </a:solidFill>
              </a:rPr>
              <a:t>September, 1988 AB 1725</a:t>
            </a:r>
            <a:r>
              <a:rPr lang="en-US">
                <a:solidFill>
                  <a:schemeClr val="accent1">
                    <a:lumMod val="75000"/>
                  </a:schemeClr>
                </a:solidFill>
              </a:rPr>
              <a:t>: </a:t>
            </a:r>
            <a:r>
              <a:rPr lang="en-US">
                <a:solidFill>
                  <a:schemeClr val="tx1"/>
                </a:solidFill>
              </a:rPr>
              <a:t>California’s community colleges are legally mandated to have participatory governance structures in place</a:t>
            </a:r>
          </a:p>
          <a:p>
            <a:pPr algn="l" eaLnBrk="1" hangingPunct="1">
              <a:lnSpc>
                <a:spcPct val="80000"/>
              </a:lnSpc>
              <a:spcBef>
                <a:spcPct val="0"/>
              </a:spcBef>
              <a:buFontTx/>
              <a:buNone/>
              <a:defRPr/>
            </a:pPr>
            <a:endParaRPr lang="en-US">
              <a:solidFill>
                <a:schemeClr val="accent1">
                  <a:lumMod val="75000"/>
                </a:schemeClr>
              </a:solidFill>
            </a:endParaRPr>
          </a:p>
          <a:p>
            <a:pPr algn="l" eaLnBrk="1" hangingPunct="1">
              <a:lnSpc>
                <a:spcPct val="80000"/>
              </a:lnSpc>
              <a:spcBef>
                <a:spcPct val="0"/>
              </a:spcBef>
              <a:buFontTx/>
              <a:buNone/>
              <a:defRPr/>
            </a:pPr>
            <a:r>
              <a:rPr lang="en-US">
                <a:solidFill>
                  <a:schemeClr val="tx1"/>
                </a:solidFill>
              </a:rPr>
              <a:t>AB 1725 is implemented through Ed Code and Title 5 regulation</a:t>
            </a:r>
            <a:r>
              <a:rPr lang="en-US">
                <a:solidFill>
                  <a:schemeClr val="accent1">
                    <a:lumMod val="75000"/>
                  </a:schemeClr>
                </a:solidFill>
              </a:rPr>
              <a:t>.</a:t>
            </a:r>
          </a:p>
          <a:p>
            <a:pPr algn="l" eaLnBrk="1" hangingPunct="1">
              <a:lnSpc>
                <a:spcPct val="80000"/>
              </a:lnSpc>
              <a:spcBef>
                <a:spcPct val="0"/>
              </a:spcBef>
              <a:buFontTx/>
              <a:buNone/>
              <a:defRPr/>
            </a:pPr>
            <a:endParaRPr lang="en-US">
              <a:solidFill>
                <a:schemeClr val="accent1">
                  <a:lumMod val="75000"/>
                </a:schemeClr>
              </a:solidFill>
            </a:endParaRPr>
          </a:p>
          <a:p>
            <a:pPr algn="l" eaLnBrk="1" hangingPunct="1">
              <a:lnSpc>
                <a:spcPct val="80000"/>
              </a:lnSpc>
              <a:spcBef>
                <a:spcPct val="0"/>
              </a:spcBef>
              <a:buFontTx/>
              <a:buNone/>
              <a:defRPr/>
            </a:pPr>
            <a:r>
              <a:rPr lang="en-US" b="1">
                <a:solidFill>
                  <a:schemeClr val="accent1">
                    <a:lumMod val="75000"/>
                  </a:schemeClr>
                </a:solidFill>
              </a:rPr>
              <a:t>What’s the difference between Ed Code and Title 5 regulation?</a:t>
            </a:r>
          </a:p>
        </p:txBody>
      </p:sp>
      <p:sp>
        <p:nvSpPr>
          <p:cNvPr id="4" name="Title 1">
            <a:extLst>
              <a:ext uri="{FF2B5EF4-FFF2-40B4-BE49-F238E27FC236}">
                <a16:creationId xmlns:a16="http://schemas.microsoft.com/office/drawing/2014/main" id="{5DC3C372-3E5D-D8BA-9902-53F1504D6D8D}"/>
              </a:ext>
            </a:extLst>
          </p:cNvPr>
          <p:cNvSpPr>
            <a:spLocks noGrp="1"/>
          </p:cNvSpPr>
          <p:nvPr>
            <p:ph type="ctrTitle"/>
          </p:nvPr>
        </p:nvSpPr>
        <p:spPr>
          <a:xfrm>
            <a:off x="6381749" y="98425"/>
            <a:ext cx="3452813" cy="1222375"/>
          </a:xfrm>
          <a:ln>
            <a:miter lim="800000"/>
            <a:headEnd/>
            <a:tailEnd/>
          </a:ln>
        </p:spPr>
        <p:txBody>
          <a:bodyPr anchor="ctr"/>
          <a:lst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Arial" pitchFamily="-100" charset="0"/>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ea typeface="Arial" pitchFamily="-100" charset="0"/>
                <a:cs typeface="Arial"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ea typeface="Arial" pitchFamily="-100" charset="0"/>
                <a:cs typeface="Arial"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ea typeface="Arial" pitchFamily="-100" charset="0"/>
                <a:cs typeface="Arial"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ea typeface="Arial" pitchFamily="-100" charset="0"/>
                <a:cs typeface="Arial"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charset="0"/>
                <a:cs typeface="Arial"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charset="0"/>
                <a:cs typeface="Arial"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charset="0"/>
                <a:cs typeface="Arial"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charset="0"/>
                <a:cs typeface="Arial" charset="0"/>
              </a:defRPr>
            </a:lvl9pPr>
          </a:lstStyle>
          <a:p>
            <a:pPr eaLnBrk="1" hangingPunct="1">
              <a:defRPr/>
            </a:pPr>
            <a:r>
              <a:rPr lang="en-US" sz="3600" dirty="0"/>
              <a:t>A look at the law…</a:t>
            </a:r>
          </a:p>
        </p:txBody>
      </p:sp>
      <p:sp>
        <p:nvSpPr>
          <p:cNvPr id="5" name="Title 1">
            <a:extLst>
              <a:ext uri="{FF2B5EF4-FFF2-40B4-BE49-F238E27FC236}">
                <a16:creationId xmlns:a16="http://schemas.microsoft.com/office/drawing/2014/main" id="{62F7E01F-CCED-B00D-CE74-91A404C5EE12}"/>
              </a:ext>
            </a:extLst>
          </p:cNvPr>
          <p:cNvSpPr txBox="1">
            <a:spLocks/>
          </p:cNvSpPr>
          <p:nvPr/>
        </p:nvSpPr>
        <p:spPr bwMode="auto">
          <a:xfrm>
            <a:off x="1308100" y="4346575"/>
            <a:ext cx="7680325" cy="2019300"/>
          </a:xfrm>
          <a:prstGeom prst="rect">
            <a:avLst/>
          </a:prstGeom>
          <a:noFill/>
          <a:ln w="9525">
            <a:noFill/>
            <a:miter lim="800000"/>
            <a:headEnd/>
            <a:tailEnd/>
          </a:ln>
          <a:effectLst/>
        </p:spPr>
        <p:txBody>
          <a:bodyPr anchor="ctr"/>
          <a:lstStyle>
            <a:lvl1pPr algn="l" rtl="0" eaLnBrk="0" fontAlgn="base" hangingPunct="0">
              <a:lnSpc>
                <a:spcPct val="90000"/>
              </a:lnSpc>
              <a:spcBef>
                <a:spcPct val="0"/>
              </a:spcBef>
              <a:spcAft>
                <a:spcPct val="0"/>
              </a:spcAft>
              <a:defRPr sz="4400" kern="1200">
                <a:solidFill>
                  <a:schemeClr val="tx2"/>
                </a:solidFill>
                <a:effectLst>
                  <a:outerShdw blurRad="38100" dist="38100" dir="2700000" algn="tl">
                    <a:srgbClr val="000000"/>
                  </a:outerShdw>
                </a:effectLst>
                <a:latin typeface="+mj-lt"/>
                <a:ea typeface="Arial" pitchFamily="-100" charset="0"/>
                <a:cs typeface="+mj-cs"/>
              </a:defRPr>
            </a:lvl1pPr>
            <a:lvl2pPr algn="l" rtl="0" eaLnBrk="0" fontAlgn="base" hangingPunct="0">
              <a:lnSpc>
                <a:spcPct val="90000"/>
              </a:lnSpc>
              <a:spcBef>
                <a:spcPct val="0"/>
              </a:spcBef>
              <a:spcAft>
                <a:spcPct val="0"/>
              </a:spcAft>
              <a:defRPr sz="4400">
                <a:solidFill>
                  <a:schemeClr val="tx2"/>
                </a:solidFill>
                <a:effectLst>
                  <a:outerShdw blurRad="38100" dist="38100" dir="2700000" algn="tl">
                    <a:srgbClr val="000000"/>
                  </a:outerShdw>
                </a:effectLst>
                <a:latin typeface="Tahoma" charset="0"/>
                <a:ea typeface="Arial" pitchFamily="-100" charset="0"/>
                <a:cs typeface="Arial" charset="0"/>
              </a:defRPr>
            </a:lvl2pPr>
            <a:lvl3pPr algn="l" rtl="0" eaLnBrk="0" fontAlgn="base" hangingPunct="0">
              <a:lnSpc>
                <a:spcPct val="90000"/>
              </a:lnSpc>
              <a:spcBef>
                <a:spcPct val="0"/>
              </a:spcBef>
              <a:spcAft>
                <a:spcPct val="0"/>
              </a:spcAft>
              <a:defRPr sz="4400">
                <a:solidFill>
                  <a:schemeClr val="tx2"/>
                </a:solidFill>
                <a:effectLst>
                  <a:outerShdw blurRad="38100" dist="38100" dir="2700000" algn="tl">
                    <a:srgbClr val="000000"/>
                  </a:outerShdw>
                </a:effectLst>
                <a:latin typeface="Tahoma" charset="0"/>
                <a:ea typeface="Arial" pitchFamily="-100" charset="0"/>
                <a:cs typeface="Arial" charset="0"/>
              </a:defRPr>
            </a:lvl3pPr>
            <a:lvl4pPr algn="l" rtl="0" eaLnBrk="0" fontAlgn="base" hangingPunct="0">
              <a:lnSpc>
                <a:spcPct val="90000"/>
              </a:lnSpc>
              <a:spcBef>
                <a:spcPct val="0"/>
              </a:spcBef>
              <a:spcAft>
                <a:spcPct val="0"/>
              </a:spcAft>
              <a:defRPr sz="4400">
                <a:solidFill>
                  <a:schemeClr val="tx2"/>
                </a:solidFill>
                <a:effectLst>
                  <a:outerShdw blurRad="38100" dist="38100" dir="2700000" algn="tl">
                    <a:srgbClr val="000000"/>
                  </a:outerShdw>
                </a:effectLst>
                <a:latin typeface="Tahoma" charset="0"/>
                <a:ea typeface="Arial" pitchFamily="-100" charset="0"/>
                <a:cs typeface="Arial" charset="0"/>
              </a:defRPr>
            </a:lvl4pPr>
            <a:lvl5pPr algn="l" rtl="0" eaLnBrk="0" fontAlgn="base" hangingPunct="0">
              <a:lnSpc>
                <a:spcPct val="90000"/>
              </a:lnSpc>
              <a:spcBef>
                <a:spcPct val="0"/>
              </a:spcBef>
              <a:spcAft>
                <a:spcPct val="0"/>
              </a:spcAft>
              <a:defRPr sz="4400">
                <a:solidFill>
                  <a:schemeClr val="tx2"/>
                </a:solidFill>
                <a:effectLst>
                  <a:outerShdw blurRad="38100" dist="38100" dir="2700000" algn="tl">
                    <a:srgbClr val="000000"/>
                  </a:outerShdw>
                </a:effectLst>
                <a:latin typeface="Tahoma" charset="0"/>
                <a:ea typeface="Arial" pitchFamily="-100" charset="0"/>
                <a:cs typeface="Arial" charset="0"/>
              </a:defRPr>
            </a:lvl5pPr>
            <a:lvl6pPr marL="457200" algn="l" rtl="0" fontAlgn="base">
              <a:lnSpc>
                <a:spcPct val="90000"/>
              </a:lnSpc>
              <a:spcBef>
                <a:spcPct val="0"/>
              </a:spcBef>
              <a:spcAft>
                <a:spcPct val="0"/>
              </a:spcAft>
              <a:defRPr sz="4400">
                <a:solidFill>
                  <a:schemeClr val="tx2"/>
                </a:solidFill>
                <a:effectLst>
                  <a:outerShdw blurRad="38100" dist="38100" dir="2700000" algn="tl">
                    <a:srgbClr val="000000"/>
                  </a:outerShdw>
                </a:effectLst>
                <a:latin typeface="Tahoma" charset="0"/>
                <a:cs typeface="Arial" charset="0"/>
              </a:defRPr>
            </a:lvl6pPr>
            <a:lvl7pPr marL="914400" algn="l" rtl="0" fontAlgn="base">
              <a:lnSpc>
                <a:spcPct val="90000"/>
              </a:lnSpc>
              <a:spcBef>
                <a:spcPct val="0"/>
              </a:spcBef>
              <a:spcAft>
                <a:spcPct val="0"/>
              </a:spcAft>
              <a:defRPr sz="4400">
                <a:solidFill>
                  <a:schemeClr val="tx2"/>
                </a:solidFill>
                <a:effectLst>
                  <a:outerShdw blurRad="38100" dist="38100" dir="2700000" algn="tl">
                    <a:srgbClr val="000000"/>
                  </a:outerShdw>
                </a:effectLst>
                <a:latin typeface="Tahoma" charset="0"/>
                <a:cs typeface="Arial" charset="0"/>
              </a:defRPr>
            </a:lvl7pPr>
            <a:lvl8pPr marL="1371600" algn="l" rtl="0" fontAlgn="base">
              <a:lnSpc>
                <a:spcPct val="90000"/>
              </a:lnSpc>
              <a:spcBef>
                <a:spcPct val="0"/>
              </a:spcBef>
              <a:spcAft>
                <a:spcPct val="0"/>
              </a:spcAft>
              <a:defRPr sz="4400">
                <a:solidFill>
                  <a:schemeClr val="tx2"/>
                </a:solidFill>
                <a:effectLst>
                  <a:outerShdw blurRad="38100" dist="38100" dir="2700000" algn="tl">
                    <a:srgbClr val="000000"/>
                  </a:outerShdw>
                </a:effectLst>
                <a:latin typeface="Tahoma" charset="0"/>
                <a:cs typeface="Arial" charset="0"/>
              </a:defRPr>
            </a:lvl8pPr>
            <a:lvl9pPr marL="1828800" algn="l" rtl="0" fontAlgn="base">
              <a:lnSpc>
                <a:spcPct val="90000"/>
              </a:lnSpc>
              <a:spcBef>
                <a:spcPct val="0"/>
              </a:spcBef>
              <a:spcAft>
                <a:spcPct val="0"/>
              </a:spcAft>
              <a:defRPr sz="4400">
                <a:solidFill>
                  <a:schemeClr val="tx2"/>
                </a:solidFill>
                <a:effectLst>
                  <a:outerShdw blurRad="38100" dist="38100" dir="2700000" algn="tl">
                    <a:srgbClr val="000000"/>
                  </a:outerShdw>
                </a:effectLst>
                <a:latin typeface="Tahoma" charset="0"/>
                <a:cs typeface="Arial"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Aharoni" panose="02010803020104030203" pitchFamily="2" charset="-79"/>
                <a:cs typeface="Aharoni" panose="02010803020104030203" pitchFamily="2" charset="-79"/>
              </a:rPr>
              <a:t>Ed Code is the law and Title </a:t>
            </a:r>
            <a:r>
              <a:rPr kumimoji="0" lang="en-US" sz="2200" b="1" i="0" u="none" strike="noStrike" kern="1200" cap="none" spc="0" normalizeH="0" baseline="0" noProof="0">
                <a:ln>
                  <a:noFill/>
                </a:ln>
                <a:solidFill>
                  <a:prstClr val="black"/>
                </a:solidFill>
                <a:effectLst/>
                <a:uLnTx/>
                <a:uFillTx/>
                <a:latin typeface="Aharoni" panose="02010803020104030203" pitchFamily="2" charset="-79"/>
                <a:cs typeface="Aharoni" panose="02010803020104030203" pitchFamily="2" charset="-79"/>
              </a:rPr>
              <a:t>5</a:t>
            </a:r>
            <a:r>
              <a:rPr kumimoji="0" lang="en-US" sz="1800" b="1" i="0" u="none" strike="noStrike" kern="1200" cap="none" spc="0" normalizeH="0" baseline="0" noProof="0">
                <a:ln>
                  <a:noFill/>
                </a:ln>
                <a:solidFill>
                  <a:prstClr val="black"/>
                </a:solidFill>
                <a:effectLst/>
                <a:uLnTx/>
                <a:uFillTx/>
                <a:latin typeface="Aharoni" panose="02010803020104030203" pitchFamily="2" charset="-79"/>
                <a:cs typeface="Aharoni" panose="02010803020104030203" pitchFamily="2" charset="-79"/>
              </a:rPr>
              <a:t> is the Board of Governors’ interpretation of the law.</a:t>
            </a:r>
            <a:br>
              <a:rPr kumimoji="0" lang="en-US" sz="1800" b="1" i="0" u="none" strike="noStrike" kern="1200" cap="none" spc="0" normalizeH="0" baseline="0" noProof="0">
                <a:ln>
                  <a:noFill/>
                </a:ln>
                <a:solidFill>
                  <a:prstClr val="black"/>
                </a:solidFill>
                <a:effectLst/>
                <a:uLnTx/>
                <a:uFillTx/>
                <a:latin typeface="Aharoni" panose="02010803020104030203" pitchFamily="2" charset="-79"/>
                <a:cs typeface="Aharoni" panose="02010803020104030203" pitchFamily="2" charset="-79"/>
              </a:rPr>
            </a:br>
            <a:br>
              <a:rPr kumimoji="0" lang="en-US" sz="1800" b="1" i="0" u="none" strike="noStrike" kern="1200" cap="none" spc="0" normalizeH="0" baseline="0" noProof="0">
                <a:ln>
                  <a:noFill/>
                </a:ln>
                <a:solidFill>
                  <a:prstClr val="black"/>
                </a:solidFill>
                <a:effectLst/>
                <a:uLnTx/>
                <a:uFillTx/>
                <a:latin typeface="Aharoni" panose="02010803020104030203" pitchFamily="2" charset="-79"/>
                <a:cs typeface="Aharoni" panose="02010803020104030203" pitchFamily="2" charset="-79"/>
              </a:rPr>
            </a:br>
            <a:r>
              <a:rPr kumimoji="0" lang="en-US" sz="1800" b="1" i="0" u="none" strike="noStrike" kern="1200" cap="none" spc="0" normalizeH="0" baseline="0" noProof="0">
                <a:ln>
                  <a:noFill/>
                </a:ln>
                <a:solidFill>
                  <a:prstClr val="black"/>
                </a:solidFill>
                <a:effectLst/>
                <a:uLnTx/>
                <a:uFillTx/>
                <a:latin typeface="Aharoni" panose="02010803020104030203" pitchFamily="2" charset="-79"/>
                <a:cs typeface="Aharoni" panose="02010803020104030203" pitchFamily="2" charset="-79"/>
              </a:rPr>
              <a:t>Education Code supersedes Title </a:t>
            </a:r>
            <a:r>
              <a:rPr kumimoji="0" lang="en-US" sz="2200" b="1" i="0" u="none" strike="noStrike" kern="1200" cap="none" spc="0" normalizeH="0" baseline="0" noProof="0">
                <a:ln>
                  <a:noFill/>
                </a:ln>
                <a:solidFill>
                  <a:prstClr val="black"/>
                </a:solidFill>
                <a:effectLst/>
                <a:uLnTx/>
                <a:uFillTx/>
                <a:latin typeface="Aharoni" panose="02010803020104030203" pitchFamily="2" charset="-79"/>
                <a:cs typeface="Aharoni" panose="02010803020104030203" pitchFamily="2" charset="-79"/>
              </a:rPr>
              <a:t>5 </a:t>
            </a:r>
            <a:r>
              <a:rPr kumimoji="0" lang="en-US" sz="1800" b="1" i="0" u="none" strike="noStrike" kern="1200" cap="none" spc="0" normalizeH="0" baseline="0" noProof="0">
                <a:ln>
                  <a:noFill/>
                </a:ln>
                <a:solidFill>
                  <a:prstClr val="black"/>
                </a:solidFill>
                <a:effectLst/>
                <a:uLnTx/>
                <a:uFillTx/>
                <a:latin typeface="Aharoni" panose="02010803020104030203" pitchFamily="2" charset="-79"/>
                <a:cs typeface="Aharoni" panose="02010803020104030203" pitchFamily="2" charset="-79"/>
              </a:rPr>
              <a:t>regulations.</a:t>
            </a:r>
          </a:p>
          <a:p>
            <a:pPr marL="0" marR="0" lvl="0" indent="0" algn="l" defTabSz="914400" rtl="0" eaLnBrk="1" fontAlgn="base" latinLnBrk="0" hangingPunct="1">
              <a:lnSpc>
                <a:spcPct val="9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44546A"/>
              </a:solidFill>
              <a:effectLst>
                <a:outerShdw blurRad="38100" dist="38100" dir="2700000" algn="tl">
                  <a:srgbClr val="000000"/>
                </a:outerShdw>
              </a:effectLst>
              <a:uLnTx/>
              <a:uFillTx/>
              <a:latin typeface="Calibri Light"/>
              <a:cs typeface="+mj-cs"/>
            </a:endParaRPr>
          </a:p>
        </p:txBody>
      </p:sp>
      <p:pic>
        <p:nvPicPr>
          <p:cNvPr id="2" name="Picture 1">
            <a:extLst>
              <a:ext uri="{FF2B5EF4-FFF2-40B4-BE49-F238E27FC236}">
                <a16:creationId xmlns:a16="http://schemas.microsoft.com/office/drawing/2014/main" id="{597289A0-20E8-FB24-1DF2-39BCA1C162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473" y="208580"/>
            <a:ext cx="5967283" cy="1106130"/>
          </a:xfrm>
          <a:prstGeom prst="rect">
            <a:avLst/>
          </a:prstGeom>
          <a:solidFill>
            <a:schemeClr val="bg1"/>
          </a:solid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171">
                                            <p:txEl>
                                              <p:pRg st="4" end="4"/>
                                            </p:txEl>
                                          </p:spTgt>
                                        </p:tgtEl>
                                        <p:attrNameLst>
                                          <p:attrName>style.visibility</p:attrName>
                                        </p:attrNameLst>
                                      </p:cBhvr>
                                      <p:to>
                                        <p:strVal val="visible"/>
                                      </p:to>
                                    </p:set>
                                    <p:animEffect transition="in" filter="fade">
                                      <p:cBhvr>
                                        <p:cTn id="7" dur="500"/>
                                        <p:tgtEl>
                                          <p:spTgt spid="7171">
                                            <p:txEl>
                                              <p:pRg st="4" end="4"/>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221" name="Picture 9220">
            <a:extLst>
              <a:ext uri="{FF2B5EF4-FFF2-40B4-BE49-F238E27FC236}">
                <a16:creationId xmlns:a16="http://schemas.microsoft.com/office/drawing/2014/main" id="{68E1A628-1CBA-D4AD-37E5-8953FEFF891B}"/>
              </a:ext>
            </a:extLst>
          </p:cNvPr>
          <p:cNvPicPr>
            <a:picLocks noChangeAspect="1"/>
          </p:cNvPicPr>
          <p:nvPr/>
        </p:nvPicPr>
        <p:blipFill rotWithShape="1">
          <a:blip r:embed="rId3">
            <a:alphaModFix/>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3803" r="16270"/>
          <a:stretch/>
        </p:blipFill>
        <p:spPr>
          <a:xfrm>
            <a:off x="4348157" y="10"/>
            <a:ext cx="4795614" cy="5143490"/>
          </a:xfrm>
          <a:prstGeom prst="rect">
            <a:avLst/>
          </a:prstGeom>
        </p:spPr>
      </p:pic>
      <p:pic>
        <p:nvPicPr>
          <p:cNvPr id="9317" name="Picture 9316">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flipH="1" flipV="1">
            <a:off x="0" y="0"/>
            <a:ext cx="9144000" cy="5143500"/>
          </a:xfrm>
          <a:prstGeom prst="rect">
            <a:avLst/>
          </a:prstGeom>
        </p:spPr>
      </p:pic>
      <p:sp>
        <p:nvSpPr>
          <p:cNvPr id="9218" name="Title 1">
            <a:extLst>
              <a:ext uri="{FF2B5EF4-FFF2-40B4-BE49-F238E27FC236}">
                <a16:creationId xmlns:a16="http://schemas.microsoft.com/office/drawing/2014/main" id="{3401CF0A-DBE6-7B45-72DB-822F13E6B961}"/>
              </a:ext>
            </a:extLst>
          </p:cNvPr>
          <p:cNvSpPr>
            <a:spLocks noGrp="1"/>
          </p:cNvSpPr>
          <p:nvPr>
            <p:ph type="title"/>
          </p:nvPr>
        </p:nvSpPr>
        <p:spPr>
          <a:xfrm>
            <a:off x="79874" y="-203200"/>
            <a:ext cx="4795614" cy="1633382"/>
          </a:xfrm>
        </p:spPr>
        <p:txBody>
          <a:bodyPr vert="horz" lIns="91440" tIns="45720" rIns="91440" bIns="45720" rtlCol="0">
            <a:normAutofit/>
          </a:bodyPr>
          <a:lstStyle/>
          <a:p>
            <a:pPr defTabSz="914400"/>
            <a:r>
              <a:rPr lang="en-US" altLang="en-US" b="1">
                <a:solidFill>
                  <a:srgbClr val="C00000"/>
                </a:solidFill>
              </a:rPr>
              <a:t>Meet Our New Colleagues</a:t>
            </a:r>
          </a:p>
        </p:txBody>
      </p:sp>
      <p:sp>
        <p:nvSpPr>
          <p:cNvPr id="9219" name="Content Placeholder 2">
            <a:extLst>
              <a:ext uri="{FF2B5EF4-FFF2-40B4-BE49-F238E27FC236}">
                <a16:creationId xmlns:a16="http://schemas.microsoft.com/office/drawing/2014/main" id="{EFEBF9D3-15E5-2980-9230-90CA5DFFD39C}"/>
              </a:ext>
            </a:extLst>
          </p:cNvPr>
          <p:cNvSpPr>
            <a:spLocks noGrp="1"/>
          </p:cNvSpPr>
          <p:nvPr>
            <p:ph idx="1"/>
          </p:nvPr>
        </p:nvSpPr>
        <p:spPr>
          <a:xfrm>
            <a:off x="94818" y="1098134"/>
            <a:ext cx="2634980" cy="5514975"/>
          </a:xfrm>
        </p:spPr>
        <p:txBody>
          <a:bodyPr vert="horz" lIns="91440" tIns="45720" rIns="91440" bIns="45720" rtlCol="0" anchor="ctr">
            <a:normAutofit/>
          </a:bodyPr>
          <a:lstStyle/>
          <a:p>
            <a:pPr marL="0" indent="0" defTabSz="914400">
              <a:spcBef>
                <a:spcPts val="1000"/>
              </a:spcBef>
              <a:buNone/>
            </a:pPr>
            <a:r>
              <a:rPr lang="en-US" sz="1600" b="0" i="0" u="none" strike="noStrike" err="1">
                <a:solidFill>
                  <a:srgbClr val="000000"/>
                </a:solidFill>
                <a:effectLst/>
                <a:latin typeface="Candara" panose="020E0502030303020204" pitchFamily="34" charset="0"/>
              </a:rPr>
              <a:t>Jeanell</a:t>
            </a:r>
            <a:r>
              <a:rPr lang="en-US" sz="1600">
                <a:solidFill>
                  <a:srgbClr val="000000"/>
                </a:solidFill>
                <a:latin typeface="Candara" panose="020E0502030303020204" pitchFamily="34" charset="0"/>
              </a:rPr>
              <a:t> </a:t>
            </a:r>
            <a:r>
              <a:rPr lang="en-US" sz="1600" b="0" i="0" u="none" strike="noStrike" err="1">
                <a:solidFill>
                  <a:srgbClr val="000000"/>
                </a:solidFill>
                <a:effectLst/>
                <a:latin typeface="Candara" panose="020E0502030303020204" pitchFamily="34" charset="0"/>
              </a:rPr>
              <a:t>Allenegui</a:t>
            </a:r>
            <a:r>
              <a:rPr lang="en-US" sz="1600" b="0" i="0" u="none" strike="noStrike">
                <a:solidFill>
                  <a:srgbClr val="000000"/>
                </a:solidFill>
                <a:effectLst/>
                <a:latin typeface="Candara" panose="020E0502030303020204" pitchFamily="34" charset="0"/>
              </a:rPr>
              <a:t> </a:t>
            </a:r>
            <a:r>
              <a:rPr lang="en-US" sz="1600" b="0" i="0" u="none" strike="noStrike" err="1">
                <a:solidFill>
                  <a:srgbClr val="000000"/>
                </a:solidFill>
                <a:effectLst/>
                <a:latin typeface="Candara" panose="020E0502030303020204" pitchFamily="34" charset="0"/>
              </a:rPr>
              <a:t>Parayno</a:t>
            </a:r>
            <a:endParaRPr lang="en-US" sz="1600" b="0" i="0" u="none" strike="noStrike">
              <a:solidFill>
                <a:srgbClr val="000000"/>
              </a:solidFill>
              <a:effectLst/>
              <a:latin typeface="Candara" panose="020E0502030303020204" pitchFamily="34" charset="0"/>
            </a:endParaRPr>
          </a:p>
          <a:p>
            <a:pPr marL="0" indent="0" defTabSz="914400">
              <a:spcBef>
                <a:spcPts val="1000"/>
              </a:spcBef>
              <a:buNone/>
            </a:pPr>
            <a:r>
              <a:rPr lang="en-US" sz="1600" b="0" i="0" u="none" strike="noStrike">
                <a:solidFill>
                  <a:srgbClr val="000000"/>
                </a:solidFill>
                <a:effectLst/>
                <a:latin typeface="Candara" panose="020E0502030303020204" pitchFamily="34" charset="0"/>
              </a:rPr>
              <a:t>Bassam</a:t>
            </a:r>
            <a:r>
              <a:rPr lang="en-US" sz="1600">
                <a:solidFill>
                  <a:srgbClr val="000000"/>
                </a:solidFill>
                <a:latin typeface="Candara" panose="020E0502030303020204" pitchFamily="34" charset="0"/>
              </a:rPr>
              <a:t> </a:t>
            </a:r>
            <a:r>
              <a:rPr lang="en-US" sz="1600" b="0" i="0" u="none" strike="noStrike">
                <a:solidFill>
                  <a:srgbClr val="000000"/>
                </a:solidFill>
                <a:effectLst/>
                <a:latin typeface="Candara" panose="020E0502030303020204" pitchFamily="34" charset="0"/>
              </a:rPr>
              <a:t>Ayoub</a:t>
            </a:r>
            <a:endParaRPr lang="en-US" sz="1600">
              <a:solidFill>
                <a:srgbClr val="000000"/>
              </a:solidFill>
              <a:latin typeface="Candara" panose="020E0502030303020204" pitchFamily="34" charset="0"/>
            </a:endParaRPr>
          </a:p>
          <a:p>
            <a:pPr marL="0" indent="0" defTabSz="914400">
              <a:spcBef>
                <a:spcPts val="1000"/>
              </a:spcBef>
              <a:buNone/>
            </a:pPr>
            <a:r>
              <a:rPr lang="en-US" sz="1600" b="0" i="0" u="none" strike="noStrike">
                <a:solidFill>
                  <a:srgbClr val="000000"/>
                </a:solidFill>
                <a:effectLst/>
                <a:latin typeface="Candara" panose="020E0502030303020204" pitchFamily="34" charset="0"/>
              </a:rPr>
              <a:t>Christopher</a:t>
            </a:r>
            <a:r>
              <a:rPr lang="en-US" sz="1600">
                <a:solidFill>
                  <a:srgbClr val="000000"/>
                </a:solidFill>
                <a:latin typeface="Candara" panose="020E0502030303020204" pitchFamily="34" charset="0"/>
              </a:rPr>
              <a:t> </a:t>
            </a:r>
            <a:r>
              <a:rPr lang="en-US" sz="1600" b="0" i="0" u="none" strike="noStrike">
                <a:solidFill>
                  <a:srgbClr val="000000"/>
                </a:solidFill>
                <a:effectLst/>
                <a:latin typeface="Candara" panose="020E0502030303020204" pitchFamily="34" charset="0"/>
              </a:rPr>
              <a:t>Becerra</a:t>
            </a:r>
          </a:p>
          <a:p>
            <a:pPr marL="0" indent="0" defTabSz="914400">
              <a:spcBef>
                <a:spcPts val="1000"/>
              </a:spcBef>
              <a:buNone/>
            </a:pPr>
            <a:r>
              <a:rPr lang="en-US" sz="1600" b="0" i="0" u="none" strike="noStrike">
                <a:solidFill>
                  <a:srgbClr val="000000"/>
                </a:solidFill>
                <a:effectLst/>
                <a:latin typeface="Candara" panose="020E0502030303020204" pitchFamily="34" charset="0"/>
              </a:rPr>
              <a:t>Cheryl</a:t>
            </a:r>
            <a:r>
              <a:rPr lang="en-US" sz="1600">
                <a:solidFill>
                  <a:srgbClr val="000000"/>
                </a:solidFill>
                <a:latin typeface="Candara" panose="020E0502030303020204" pitchFamily="34" charset="0"/>
              </a:rPr>
              <a:t> </a:t>
            </a:r>
            <a:r>
              <a:rPr lang="en-US" sz="1600" b="0" i="0" u="none" strike="noStrike" err="1">
                <a:solidFill>
                  <a:srgbClr val="000000"/>
                </a:solidFill>
                <a:effectLst/>
                <a:latin typeface="Candara" panose="020E0502030303020204" pitchFamily="34" charset="0"/>
              </a:rPr>
              <a:t>Bucholtz-Magallon</a:t>
            </a:r>
            <a:endParaRPr lang="en-US" sz="1600">
              <a:solidFill>
                <a:srgbClr val="000000"/>
              </a:solidFill>
              <a:latin typeface="Candara" panose="020E0502030303020204" pitchFamily="34" charset="0"/>
            </a:endParaRPr>
          </a:p>
          <a:p>
            <a:pPr marL="0" indent="0" defTabSz="914400">
              <a:spcBef>
                <a:spcPts val="1000"/>
              </a:spcBef>
              <a:buNone/>
            </a:pPr>
            <a:r>
              <a:rPr lang="en-US" sz="1600" b="0" i="0" u="none" strike="noStrike">
                <a:solidFill>
                  <a:srgbClr val="000000"/>
                </a:solidFill>
                <a:effectLst/>
                <a:latin typeface="Candara" panose="020E0502030303020204" pitchFamily="34" charset="0"/>
              </a:rPr>
              <a:t>Michael</a:t>
            </a:r>
            <a:r>
              <a:rPr lang="en-US" sz="1600">
                <a:solidFill>
                  <a:srgbClr val="000000"/>
                </a:solidFill>
                <a:latin typeface="Candara" panose="020E0502030303020204" pitchFamily="34" charset="0"/>
              </a:rPr>
              <a:t> </a:t>
            </a:r>
            <a:r>
              <a:rPr lang="en-US" sz="1600" b="0" i="0" u="none" strike="noStrike">
                <a:solidFill>
                  <a:srgbClr val="000000"/>
                </a:solidFill>
                <a:effectLst/>
                <a:latin typeface="Candara" panose="020E0502030303020204" pitchFamily="34" charset="0"/>
              </a:rPr>
              <a:t>Busch</a:t>
            </a:r>
          </a:p>
          <a:p>
            <a:pPr marL="0" indent="0" defTabSz="914400">
              <a:spcBef>
                <a:spcPts val="1000"/>
              </a:spcBef>
              <a:buNone/>
            </a:pPr>
            <a:r>
              <a:rPr lang="en-US" sz="1600" b="0" i="0" u="none" strike="noStrike">
                <a:solidFill>
                  <a:srgbClr val="000000"/>
                </a:solidFill>
                <a:effectLst/>
                <a:latin typeface="Candara" panose="020E0502030303020204" pitchFamily="34" charset="0"/>
              </a:rPr>
              <a:t>Julian S.</a:t>
            </a:r>
            <a:r>
              <a:rPr lang="en-US" sz="1600">
                <a:solidFill>
                  <a:srgbClr val="000000"/>
                </a:solidFill>
                <a:latin typeface="Candara" panose="020E0502030303020204" pitchFamily="34" charset="0"/>
              </a:rPr>
              <a:t> </a:t>
            </a:r>
            <a:r>
              <a:rPr lang="en-US" sz="1600" b="0" i="0" u="none" strike="noStrike">
                <a:solidFill>
                  <a:srgbClr val="000000"/>
                </a:solidFill>
                <a:effectLst/>
                <a:latin typeface="Candara" panose="020E0502030303020204" pitchFamily="34" charset="0"/>
              </a:rPr>
              <a:t>Camacho</a:t>
            </a:r>
            <a:endParaRPr lang="en-US" sz="1600">
              <a:solidFill>
                <a:srgbClr val="000000"/>
              </a:solidFill>
              <a:latin typeface="Candara" panose="020E0502030303020204" pitchFamily="34" charset="0"/>
            </a:endParaRPr>
          </a:p>
          <a:p>
            <a:pPr marL="0" indent="0" defTabSz="914400">
              <a:spcBef>
                <a:spcPts val="1000"/>
              </a:spcBef>
              <a:buNone/>
            </a:pPr>
            <a:r>
              <a:rPr lang="en-US" sz="1600" b="0" i="0" u="none" strike="noStrike">
                <a:solidFill>
                  <a:srgbClr val="000000"/>
                </a:solidFill>
                <a:effectLst/>
                <a:latin typeface="Candara" panose="020E0502030303020204" pitchFamily="34" charset="0"/>
              </a:rPr>
              <a:t>Veronica</a:t>
            </a:r>
            <a:r>
              <a:rPr lang="en-US" sz="1600">
                <a:solidFill>
                  <a:srgbClr val="000000"/>
                </a:solidFill>
                <a:latin typeface="Candara" panose="020E0502030303020204" pitchFamily="34" charset="0"/>
              </a:rPr>
              <a:t> </a:t>
            </a:r>
            <a:r>
              <a:rPr lang="en-US" sz="1600" b="0" i="0" u="none" strike="noStrike">
                <a:solidFill>
                  <a:srgbClr val="000000"/>
                </a:solidFill>
                <a:effectLst/>
                <a:latin typeface="Candara" panose="020E0502030303020204" pitchFamily="34" charset="0"/>
              </a:rPr>
              <a:t>Castaneda</a:t>
            </a:r>
          </a:p>
          <a:p>
            <a:pPr marL="0" indent="0" defTabSz="914400">
              <a:spcBef>
                <a:spcPts val="1000"/>
              </a:spcBef>
              <a:buNone/>
            </a:pPr>
            <a:r>
              <a:rPr lang="en-US" sz="1600" b="0" i="0" u="none" strike="noStrike">
                <a:solidFill>
                  <a:srgbClr val="000000"/>
                </a:solidFill>
                <a:effectLst/>
                <a:latin typeface="Candara" panose="020E0502030303020204" pitchFamily="34" charset="0"/>
              </a:rPr>
              <a:t>Jessica</a:t>
            </a:r>
            <a:r>
              <a:rPr lang="en-US" sz="1600">
                <a:solidFill>
                  <a:srgbClr val="000000"/>
                </a:solidFill>
                <a:latin typeface="Candara" panose="020E0502030303020204" pitchFamily="34" charset="0"/>
              </a:rPr>
              <a:t> </a:t>
            </a:r>
            <a:r>
              <a:rPr lang="en-US" sz="1600" b="0" i="0" u="none" strike="noStrike">
                <a:solidFill>
                  <a:srgbClr val="000000"/>
                </a:solidFill>
                <a:effectLst/>
                <a:latin typeface="Candara" panose="020E0502030303020204" pitchFamily="34" charset="0"/>
              </a:rPr>
              <a:t>Christensen</a:t>
            </a:r>
            <a:endParaRPr lang="en-US" sz="1600">
              <a:solidFill>
                <a:srgbClr val="000000"/>
              </a:solidFill>
              <a:latin typeface="Candara" panose="020E0502030303020204" pitchFamily="34" charset="0"/>
            </a:endParaRPr>
          </a:p>
          <a:p>
            <a:pPr marL="0" indent="0" defTabSz="914400">
              <a:spcBef>
                <a:spcPts val="1000"/>
              </a:spcBef>
              <a:buNone/>
            </a:pPr>
            <a:r>
              <a:rPr lang="en-US" sz="1600" b="0" i="0" u="none" strike="noStrike">
                <a:solidFill>
                  <a:srgbClr val="000000"/>
                </a:solidFill>
                <a:effectLst/>
                <a:latin typeface="Candara" panose="020E0502030303020204" pitchFamily="34" charset="0"/>
              </a:rPr>
              <a:t>Laura</a:t>
            </a:r>
            <a:r>
              <a:rPr lang="en-US" sz="1600">
                <a:solidFill>
                  <a:srgbClr val="000000"/>
                </a:solidFill>
                <a:latin typeface="Candara" panose="020E0502030303020204" pitchFamily="34" charset="0"/>
              </a:rPr>
              <a:t> </a:t>
            </a:r>
            <a:r>
              <a:rPr lang="en-US" sz="1600" b="0" i="0" u="none" strike="noStrike" err="1">
                <a:solidFill>
                  <a:srgbClr val="000000"/>
                </a:solidFill>
                <a:effectLst/>
                <a:latin typeface="Candara" panose="020E0502030303020204" pitchFamily="34" charset="0"/>
              </a:rPr>
              <a:t>Derr</a:t>
            </a:r>
            <a:endParaRPr lang="en-US" sz="1600" b="0" i="0" u="none" strike="noStrike">
              <a:solidFill>
                <a:srgbClr val="000000"/>
              </a:solidFill>
              <a:effectLst/>
              <a:latin typeface="Candara" panose="020E0502030303020204" pitchFamily="34" charset="0"/>
            </a:endParaRPr>
          </a:p>
          <a:p>
            <a:pPr marL="0" indent="0" defTabSz="914400">
              <a:spcBef>
                <a:spcPts val="1000"/>
              </a:spcBef>
              <a:buNone/>
            </a:pPr>
            <a:r>
              <a:rPr lang="en-US" sz="1600" b="0" i="0" u="none" strike="noStrike">
                <a:solidFill>
                  <a:srgbClr val="000000"/>
                </a:solidFill>
                <a:effectLst/>
                <a:latin typeface="Candara" panose="020E0502030303020204" pitchFamily="34" charset="0"/>
              </a:rPr>
              <a:t>Jaime Gonzalez</a:t>
            </a:r>
            <a:endParaRPr lang="en-US" altLang="en-US" sz="1600">
              <a:solidFill>
                <a:srgbClr val="000000"/>
              </a:solidFill>
              <a:latin typeface="Candara" panose="020E0502030303020204" pitchFamily="34" charset="0"/>
            </a:endParaRPr>
          </a:p>
          <a:p>
            <a:pPr marL="0" indent="0" defTabSz="914400">
              <a:spcBef>
                <a:spcPts val="1000"/>
              </a:spcBef>
              <a:buNone/>
            </a:pPr>
            <a:r>
              <a:rPr lang="en-US" sz="1600" b="0" i="0" u="none" strike="noStrike">
                <a:solidFill>
                  <a:srgbClr val="000000"/>
                </a:solidFill>
                <a:effectLst/>
                <a:latin typeface="Candara" panose="020E0502030303020204" pitchFamily="34" charset="0"/>
              </a:rPr>
              <a:t>Geena</a:t>
            </a:r>
            <a:r>
              <a:rPr lang="en-US" sz="1600">
                <a:solidFill>
                  <a:srgbClr val="000000"/>
                </a:solidFill>
                <a:latin typeface="Candara" panose="020E0502030303020204" pitchFamily="34" charset="0"/>
              </a:rPr>
              <a:t> </a:t>
            </a:r>
            <a:r>
              <a:rPr lang="en-US" sz="1600" b="0" i="0" u="none" strike="noStrike" err="1">
                <a:solidFill>
                  <a:srgbClr val="000000"/>
                </a:solidFill>
                <a:effectLst/>
                <a:latin typeface="Candara" panose="020E0502030303020204" pitchFamily="34" charset="0"/>
              </a:rPr>
              <a:t>Guerrido</a:t>
            </a:r>
            <a:endParaRPr lang="en-US" sz="1600" b="0" i="0" u="none" strike="noStrike">
              <a:solidFill>
                <a:srgbClr val="000000"/>
              </a:solidFill>
              <a:effectLst/>
              <a:latin typeface="Candara" panose="020E0502030303020204" pitchFamily="34" charset="0"/>
            </a:endParaRPr>
          </a:p>
          <a:p>
            <a:pPr marL="0" indent="0" defTabSz="914400">
              <a:spcBef>
                <a:spcPts val="1000"/>
              </a:spcBef>
              <a:buNone/>
            </a:pPr>
            <a:r>
              <a:rPr lang="en-US" sz="1600" b="0" i="0" u="none" strike="noStrike">
                <a:solidFill>
                  <a:srgbClr val="000000"/>
                </a:solidFill>
                <a:effectLst/>
                <a:latin typeface="Candara" panose="020E0502030303020204" pitchFamily="34" charset="0"/>
              </a:rPr>
              <a:t>Maria</a:t>
            </a:r>
            <a:r>
              <a:rPr lang="en-US" sz="1600">
                <a:latin typeface="Candara" panose="020E0502030303020204" pitchFamily="34" charset="0"/>
              </a:rPr>
              <a:t> </a:t>
            </a:r>
            <a:r>
              <a:rPr lang="en-US" sz="1600" b="0" i="0" u="none" strike="noStrike">
                <a:solidFill>
                  <a:srgbClr val="000000"/>
                </a:solidFill>
                <a:effectLst/>
                <a:latin typeface="Candara" panose="020E0502030303020204" pitchFamily="34" charset="0"/>
              </a:rPr>
              <a:t>Hanson</a:t>
            </a:r>
          </a:p>
          <a:p>
            <a:pPr marL="0" indent="0" defTabSz="914400">
              <a:spcBef>
                <a:spcPts val="1000"/>
              </a:spcBef>
              <a:buNone/>
            </a:pPr>
            <a:r>
              <a:rPr lang="en-US" sz="1600" b="0" i="0" u="none" strike="noStrike">
                <a:solidFill>
                  <a:srgbClr val="000000"/>
                </a:solidFill>
                <a:effectLst/>
                <a:latin typeface="Candara" panose="020E0502030303020204" pitchFamily="34" charset="0"/>
              </a:rPr>
              <a:t>Paige</a:t>
            </a:r>
            <a:r>
              <a:rPr lang="en-US" sz="1600">
                <a:latin typeface="Candara" panose="020E0502030303020204" pitchFamily="34" charset="0"/>
              </a:rPr>
              <a:t> </a:t>
            </a:r>
            <a:r>
              <a:rPr lang="en-US" sz="1600" b="0" i="0" u="none" strike="noStrike">
                <a:solidFill>
                  <a:srgbClr val="000000"/>
                </a:solidFill>
                <a:effectLst/>
                <a:latin typeface="Candara" panose="020E0502030303020204" pitchFamily="34" charset="0"/>
              </a:rPr>
              <a:t>Henley</a:t>
            </a:r>
            <a:endParaRPr lang="en-US" sz="1600">
              <a:solidFill>
                <a:srgbClr val="000000"/>
              </a:solidFill>
              <a:latin typeface="Candara" panose="020E0502030303020204" pitchFamily="34" charset="0"/>
            </a:endParaRPr>
          </a:p>
          <a:p>
            <a:pPr marL="0" indent="0" defTabSz="914400">
              <a:spcBef>
                <a:spcPts val="1000"/>
              </a:spcBef>
              <a:buNone/>
            </a:pPr>
            <a:r>
              <a:rPr lang="en-US" sz="1600" b="0" i="0" u="none" strike="noStrike">
                <a:solidFill>
                  <a:srgbClr val="000000"/>
                </a:solidFill>
                <a:effectLst/>
                <a:latin typeface="Candara" panose="020E0502030303020204" pitchFamily="34" charset="0"/>
              </a:rPr>
              <a:t>Wesley</a:t>
            </a:r>
            <a:r>
              <a:rPr lang="en-US" sz="1600">
                <a:latin typeface="Candara" panose="020E0502030303020204" pitchFamily="34" charset="0"/>
              </a:rPr>
              <a:t> </a:t>
            </a:r>
            <a:r>
              <a:rPr lang="en-US" sz="1600" b="0" i="0" u="none" strike="noStrike">
                <a:solidFill>
                  <a:srgbClr val="000000"/>
                </a:solidFill>
                <a:effectLst/>
                <a:latin typeface="Candara" panose="020E0502030303020204" pitchFamily="34" charset="0"/>
              </a:rPr>
              <a:t>Hillman</a:t>
            </a:r>
          </a:p>
          <a:p>
            <a:pPr marL="0" indent="0" defTabSz="914400">
              <a:spcBef>
                <a:spcPts val="1000"/>
              </a:spcBef>
              <a:buNone/>
            </a:pPr>
            <a:endParaRPr lang="en-US" sz="1800" b="0" i="0" u="none" strike="noStrike">
              <a:solidFill>
                <a:srgbClr val="000000"/>
              </a:solidFill>
              <a:effectLst/>
              <a:latin typeface="Calibri" panose="020F0502020204030204" pitchFamily="34" charset="0"/>
            </a:endParaRPr>
          </a:p>
        </p:txBody>
      </p:sp>
      <p:sp>
        <p:nvSpPr>
          <p:cNvPr id="5" name="Slide Number Placeholder 4">
            <a:extLst>
              <a:ext uri="{FF2B5EF4-FFF2-40B4-BE49-F238E27FC236}">
                <a16:creationId xmlns:a16="http://schemas.microsoft.com/office/drawing/2014/main" id="{B4C315BD-003A-7046-32B2-840D25C56D0C}"/>
              </a:ext>
            </a:extLst>
          </p:cNvPr>
          <p:cNvSpPr>
            <a:spLocks noGrp="1"/>
          </p:cNvSpPr>
          <p:nvPr>
            <p:ph type="sldNum" sz="quarter" idx="12"/>
          </p:nvPr>
        </p:nvSpPr>
        <p:spPr>
          <a:xfrm>
            <a:off x="8112206" y="6377559"/>
            <a:ext cx="428046" cy="235550"/>
          </a:xfrm>
        </p:spPr>
        <p:txBody>
          <a:bodyPr vert="horz" lIns="91440" tIns="45720" rIns="91440" bIns="45720" rtlCol="0">
            <a:norm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spcAft>
                <a:spcPts val="600"/>
              </a:spcAft>
              <a:defRPr/>
            </a:pPr>
            <a:fld id="{EEE4AB33-00E2-8A4B-959A-AE7714A1DBC2}" type="slidenum">
              <a:rPr lang="en-US" altLang="en-US" sz="825">
                <a:solidFill>
                  <a:srgbClr val="FFFFFF"/>
                </a:solidFill>
                <a:latin typeface="Calibri" panose="020F0502020204030204"/>
              </a:rPr>
              <a:pPr>
                <a:spcAft>
                  <a:spcPts val="600"/>
                </a:spcAft>
                <a:defRPr/>
              </a:pPr>
              <a:t>4</a:t>
            </a:fld>
            <a:endParaRPr lang="en-US" altLang="en-US" sz="825">
              <a:solidFill>
                <a:srgbClr val="FFFFFF"/>
              </a:solidFill>
              <a:latin typeface="Calibri" panose="020F0502020204030204"/>
            </a:endParaRPr>
          </a:p>
        </p:txBody>
      </p:sp>
      <p:sp>
        <p:nvSpPr>
          <p:cNvPr id="4" name="TextBox 3">
            <a:extLst>
              <a:ext uri="{FF2B5EF4-FFF2-40B4-BE49-F238E27FC236}">
                <a16:creationId xmlns:a16="http://schemas.microsoft.com/office/drawing/2014/main" id="{83DED72C-1B11-0778-5EFD-2682311836D7}"/>
              </a:ext>
            </a:extLst>
          </p:cNvPr>
          <p:cNvSpPr txBox="1"/>
          <p:nvPr/>
        </p:nvSpPr>
        <p:spPr>
          <a:xfrm>
            <a:off x="2671764" y="1035080"/>
            <a:ext cx="2203724" cy="5206554"/>
          </a:xfrm>
          <a:prstGeom prst="rect">
            <a:avLst/>
          </a:prstGeom>
          <a:noFill/>
        </p:spPr>
        <p:txBody>
          <a:bodyPr wrap="square">
            <a:spAutoFit/>
          </a:bodyPr>
          <a:lstStyle/>
          <a:p>
            <a:pPr marL="0" indent="0" defTabSz="914400">
              <a:spcBef>
                <a:spcPts val="1000"/>
              </a:spcBef>
              <a:buNone/>
            </a:pPr>
            <a:r>
              <a:rPr lang="en-US" sz="1600" b="0" i="0" u="none" strike="noStrike">
                <a:solidFill>
                  <a:srgbClr val="000000"/>
                </a:solidFill>
                <a:effectLst/>
                <a:latin typeface="Candara" panose="020E0502030303020204" pitchFamily="34" charset="0"/>
              </a:rPr>
              <a:t>Lindsay</a:t>
            </a:r>
            <a:r>
              <a:rPr lang="en-US" sz="1600">
                <a:latin typeface="Candara" panose="020E0502030303020204" pitchFamily="34" charset="0"/>
              </a:rPr>
              <a:t> </a:t>
            </a:r>
            <a:r>
              <a:rPr lang="en-US" sz="1600" b="0" i="0" u="none" strike="noStrike">
                <a:solidFill>
                  <a:srgbClr val="000000"/>
                </a:solidFill>
                <a:effectLst/>
                <a:latin typeface="Candara" panose="020E0502030303020204" pitchFamily="34" charset="0"/>
              </a:rPr>
              <a:t>Kapp</a:t>
            </a:r>
          </a:p>
          <a:p>
            <a:pPr marL="0" indent="0" defTabSz="914400">
              <a:spcBef>
                <a:spcPts val="1000"/>
              </a:spcBef>
              <a:buNone/>
            </a:pPr>
            <a:r>
              <a:rPr lang="en-US" sz="1600" b="0" i="0" u="none" strike="noStrike">
                <a:solidFill>
                  <a:srgbClr val="000000"/>
                </a:solidFill>
                <a:effectLst/>
                <a:latin typeface="Candara" panose="020E0502030303020204" pitchFamily="34" charset="0"/>
              </a:rPr>
              <a:t>Robin </a:t>
            </a:r>
            <a:r>
              <a:rPr lang="en-US" sz="1600">
                <a:latin typeface="Candara" panose="020E0502030303020204" pitchFamily="34" charset="0"/>
              </a:rPr>
              <a:t> </a:t>
            </a:r>
            <a:r>
              <a:rPr lang="en-US" sz="1600" b="0" i="0" u="none" strike="noStrike" err="1">
                <a:solidFill>
                  <a:srgbClr val="000000"/>
                </a:solidFill>
                <a:effectLst/>
                <a:latin typeface="Candara" panose="020E0502030303020204" pitchFamily="34" charset="0"/>
              </a:rPr>
              <a:t>Leafblad</a:t>
            </a:r>
            <a:endParaRPr lang="en-US" sz="1600" b="0" i="0" u="none" strike="noStrike">
              <a:solidFill>
                <a:srgbClr val="000000"/>
              </a:solidFill>
              <a:effectLst/>
              <a:latin typeface="Candara" panose="020E0502030303020204" pitchFamily="34" charset="0"/>
            </a:endParaRPr>
          </a:p>
          <a:p>
            <a:pPr marL="0" indent="0" defTabSz="914400">
              <a:spcBef>
                <a:spcPts val="1000"/>
              </a:spcBef>
              <a:buNone/>
            </a:pPr>
            <a:r>
              <a:rPr lang="en-US" sz="1600" b="0" i="0" u="none" strike="noStrike">
                <a:solidFill>
                  <a:srgbClr val="000000"/>
                </a:solidFill>
                <a:effectLst/>
                <a:latin typeface="Candara" panose="020E0502030303020204" pitchFamily="34" charset="0"/>
              </a:rPr>
              <a:t>Michael</a:t>
            </a:r>
            <a:r>
              <a:rPr lang="en-US" sz="1600">
                <a:latin typeface="Candara" panose="020E0502030303020204" pitchFamily="34" charset="0"/>
              </a:rPr>
              <a:t> </a:t>
            </a:r>
            <a:r>
              <a:rPr lang="en-US" sz="1600" b="0" i="0" u="none" strike="noStrike">
                <a:solidFill>
                  <a:srgbClr val="000000"/>
                </a:solidFill>
                <a:effectLst/>
                <a:latin typeface="Candara" panose="020E0502030303020204" pitchFamily="34" charset="0"/>
              </a:rPr>
              <a:t>Levine</a:t>
            </a:r>
          </a:p>
          <a:p>
            <a:pPr marL="0" indent="0" defTabSz="914400">
              <a:spcBef>
                <a:spcPts val="1000"/>
              </a:spcBef>
              <a:buNone/>
            </a:pPr>
            <a:r>
              <a:rPr lang="en-US" sz="1600" b="0" i="0" u="none" strike="noStrike">
                <a:solidFill>
                  <a:srgbClr val="000000"/>
                </a:solidFill>
                <a:effectLst/>
                <a:latin typeface="Candara" panose="020E0502030303020204" pitchFamily="34" charset="0"/>
              </a:rPr>
              <a:t>Lisa</a:t>
            </a:r>
            <a:r>
              <a:rPr lang="en-US" sz="1600">
                <a:latin typeface="Candara" panose="020E0502030303020204" pitchFamily="34" charset="0"/>
              </a:rPr>
              <a:t> </a:t>
            </a:r>
            <a:r>
              <a:rPr lang="en-US" sz="1600" b="0" i="0" u="none" strike="noStrike">
                <a:solidFill>
                  <a:srgbClr val="000000"/>
                </a:solidFill>
                <a:effectLst/>
                <a:latin typeface="Candara" panose="020E0502030303020204" pitchFamily="34" charset="0"/>
              </a:rPr>
              <a:t>Macafee</a:t>
            </a:r>
          </a:p>
          <a:p>
            <a:pPr marL="0" indent="0" defTabSz="914400">
              <a:spcBef>
                <a:spcPts val="1000"/>
              </a:spcBef>
              <a:buNone/>
            </a:pPr>
            <a:r>
              <a:rPr lang="en-US" sz="1600" b="0" i="0" u="none" strike="noStrike">
                <a:solidFill>
                  <a:srgbClr val="000000"/>
                </a:solidFill>
                <a:effectLst/>
                <a:latin typeface="Candara" panose="020E0502030303020204" pitchFamily="34" charset="0"/>
              </a:rPr>
              <a:t>Andrew H.</a:t>
            </a:r>
            <a:r>
              <a:rPr lang="en-US" sz="1600">
                <a:latin typeface="Candara" panose="020E0502030303020204" pitchFamily="34" charset="0"/>
              </a:rPr>
              <a:t> </a:t>
            </a:r>
            <a:r>
              <a:rPr lang="en-US" sz="1600" b="0" i="0" u="none" strike="noStrike">
                <a:solidFill>
                  <a:srgbClr val="000000"/>
                </a:solidFill>
                <a:effectLst/>
                <a:latin typeface="Candara" panose="020E0502030303020204" pitchFamily="34" charset="0"/>
              </a:rPr>
              <a:t>Manson</a:t>
            </a:r>
          </a:p>
          <a:p>
            <a:pPr marL="0" indent="0" defTabSz="914400">
              <a:spcBef>
                <a:spcPts val="1000"/>
              </a:spcBef>
              <a:buNone/>
            </a:pPr>
            <a:r>
              <a:rPr lang="en-US" sz="1600" b="0" i="0" u="none" strike="noStrike">
                <a:solidFill>
                  <a:srgbClr val="000000"/>
                </a:solidFill>
                <a:effectLst/>
                <a:latin typeface="Candara" panose="020E0502030303020204" pitchFamily="34" charset="0"/>
              </a:rPr>
              <a:t>James</a:t>
            </a:r>
            <a:r>
              <a:rPr lang="en-US" sz="1600">
                <a:latin typeface="Candara" panose="020E0502030303020204" pitchFamily="34" charset="0"/>
              </a:rPr>
              <a:t> </a:t>
            </a:r>
            <a:r>
              <a:rPr lang="en-US" sz="1600" b="0" i="0" u="none" strike="noStrike">
                <a:solidFill>
                  <a:srgbClr val="000000"/>
                </a:solidFill>
                <a:effectLst/>
                <a:latin typeface="Candara" panose="020E0502030303020204" pitchFamily="34" charset="0"/>
              </a:rPr>
              <a:t>Martin</a:t>
            </a:r>
          </a:p>
          <a:p>
            <a:pPr marL="0" indent="0" defTabSz="914400">
              <a:spcBef>
                <a:spcPts val="1000"/>
              </a:spcBef>
              <a:buNone/>
            </a:pPr>
            <a:r>
              <a:rPr lang="en-US" sz="1600" b="0" i="0" u="none" strike="noStrike">
                <a:solidFill>
                  <a:srgbClr val="000000"/>
                </a:solidFill>
                <a:effectLst/>
                <a:latin typeface="Candara" panose="020E0502030303020204" pitchFamily="34" charset="0"/>
              </a:rPr>
              <a:t>Rashida A.</a:t>
            </a:r>
            <a:r>
              <a:rPr lang="en-US" sz="1600">
                <a:latin typeface="Candara" panose="020E0502030303020204" pitchFamily="34" charset="0"/>
              </a:rPr>
              <a:t> </a:t>
            </a:r>
            <a:r>
              <a:rPr lang="en-US" sz="1600" b="0" i="0" u="none" strike="noStrike">
                <a:solidFill>
                  <a:srgbClr val="000000"/>
                </a:solidFill>
                <a:effectLst/>
                <a:latin typeface="Candara" panose="020E0502030303020204" pitchFamily="34" charset="0"/>
              </a:rPr>
              <a:t>Mosley</a:t>
            </a:r>
          </a:p>
          <a:p>
            <a:pPr marL="0" indent="0" defTabSz="914400">
              <a:spcBef>
                <a:spcPts val="1000"/>
              </a:spcBef>
              <a:buNone/>
            </a:pPr>
            <a:r>
              <a:rPr lang="en-US" sz="1600" b="0" i="0" u="none" strike="noStrike">
                <a:solidFill>
                  <a:srgbClr val="000000"/>
                </a:solidFill>
                <a:effectLst/>
                <a:latin typeface="Candara" panose="020E0502030303020204" pitchFamily="34" charset="0"/>
              </a:rPr>
              <a:t>Anthony James</a:t>
            </a:r>
            <a:r>
              <a:rPr lang="en-US" sz="1600">
                <a:latin typeface="Candara" panose="020E0502030303020204" pitchFamily="34" charset="0"/>
              </a:rPr>
              <a:t> </a:t>
            </a:r>
            <a:r>
              <a:rPr lang="en-US" sz="1600" b="0" i="0" u="none" strike="noStrike" err="1">
                <a:solidFill>
                  <a:srgbClr val="000000"/>
                </a:solidFill>
                <a:effectLst/>
                <a:latin typeface="Candara" panose="020E0502030303020204" pitchFamily="34" charset="0"/>
              </a:rPr>
              <a:t>Orona</a:t>
            </a:r>
            <a:endParaRPr lang="en-US" sz="1600" b="0" i="0" u="none" strike="noStrike">
              <a:solidFill>
                <a:srgbClr val="000000"/>
              </a:solidFill>
              <a:effectLst/>
              <a:latin typeface="Candara" panose="020E0502030303020204" pitchFamily="34" charset="0"/>
            </a:endParaRPr>
          </a:p>
          <a:p>
            <a:pPr marL="0" indent="0" defTabSz="914400">
              <a:spcBef>
                <a:spcPts val="1000"/>
              </a:spcBef>
              <a:buNone/>
            </a:pPr>
            <a:r>
              <a:rPr lang="en-US" sz="1600" b="0" i="0" u="none" strike="noStrike">
                <a:solidFill>
                  <a:srgbClr val="000000"/>
                </a:solidFill>
                <a:effectLst/>
                <a:latin typeface="Candara" panose="020E0502030303020204" pitchFamily="34" charset="0"/>
              </a:rPr>
              <a:t>Tomas J. </a:t>
            </a:r>
            <a:r>
              <a:rPr lang="en-US" sz="1600">
                <a:latin typeface="Candara" panose="020E0502030303020204" pitchFamily="34" charset="0"/>
              </a:rPr>
              <a:t> </a:t>
            </a:r>
            <a:r>
              <a:rPr lang="en-US" sz="1600" b="0" i="0" u="none" strike="noStrike" err="1">
                <a:solidFill>
                  <a:srgbClr val="000000"/>
                </a:solidFill>
                <a:effectLst/>
                <a:latin typeface="Candara" panose="020E0502030303020204" pitchFamily="34" charset="0"/>
              </a:rPr>
              <a:t>Ruvalcaba</a:t>
            </a:r>
            <a:endParaRPr lang="en-US" sz="1600" b="0" i="0" u="none" strike="noStrike">
              <a:solidFill>
                <a:srgbClr val="000000"/>
              </a:solidFill>
              <a:effectLst/>
              <a:latin typeface="Candara" panose="020E0502030303020204" pitchFamily="34" charset="0"/>
            </a:endParaRPr>
          </a:p>
          <a:p>
            <a:pPr marL="0" indent="0" defTabSz="914400">
              <a:spcBef>
                <a:spcPts val="1000"/>
              </a:spcBef>
              <a:buNone/>
            </a:pPr>
            <a:r>
              <a:rPr lang="en-US" sz="1600" b="0" i="0" u="none" strike="noStrike">
                <a:solidFill>
                  <a:srgbClr val="000000"/>
                </a:solidFill>
                <a:effectLst/>
                <a:latin typeface="Candara" panose="020E0502030303020204" pitchFamily="34" charset="0"/>
              </a:rPr>
              <a:t>David</a:t>
            </a:r>
            <a:r>
              <a:rPr lang="en-US" sz="1600">
                <a:latin typeface="Candara" panose="020E0502030303020204" pitchFamily="34" charset="0"/>
              </a:rPr>
              <a:t> </a:t>
            </a:r>
            <a:r>
              <a:rPr lang="en-US" sz="1600" b="0" i="0" u="none" strike="noStrike">
                <a:solidFill>
                  <a:srgbClr val="000000"/>
                </a:solidFill>
                <a:effectLst/>
                <a:latin typeface="Candara" panose="020E0502030303020204" pitchFamily="34" charset="0"/>
              </a:rPr>
              <a:t>Sauber</a:t>
            </a:r>
          </a:p>
          <a:p>
            <a:pPr marL="0" indent="0" defTabSz="914400">
              <a:spcBef>
                <a:spcPts val="1000"/>
              </a:spcBef>
              <a:buNone/>
            </a:pPr>
            <a:r>
              <a:rPr lang="en-US" sz="1600" b="0" i="0" u="none" strike="noStrike">
                <a:solidFill>
                  <a:srgbClr val="000000"/>
                </a:solidFill>
                <a:effectLst/>
                <a:latin typeface="Candara" panose="020E0502030303020204" pitchFamily="34" charset="0"/>
              </a:rPr>
              <a:t>Kevin</a:t>
            </a:r>
            <a:r>
              <a:rPr lang="en-US" sz="1600">
                <a:latin typeface="Candara" panose="020E0502030303020204" pitchFamily="34" charset="0"/>
              </a:rPr>
              <a:t> </a:t>
            </a:r>
            <a:r>
              <a:rPr lang="en-US" sz="1600" b="0" i="0" u="none" strike="noStrike">
                <a:solidFill>
                  <a:srgbClr val="000000"/>
                </a:solidFill>
                <a:effectLst/>
                <a:latin typeface="Candara" panose="020E0502030303020204" pitchFamily="34" charset="0"/>
              </a:rPr>
              <a:t>Slay</a:t>
            </a:r>
          </a:p>
          <a:p>
            <a:pPr marL="0" indent="0" defTabSz="914400">
              <a:spcBef>
                <a:spcPts val="1000"/>
              </a:spcBef>
              <a:buNone/>
            </a:pPr>
            <a:r>
              <a:rPr lang="en-US" sz="1600" b="0" i="0" u="none" strike="noStrike">
                <a:solidFill>
                  <a:srgbClr val="000000"/>
                </a:solidFill>
                <a:effectLst/>
                <a:latin typeface="Candara" panose="020E0502030303020204" pitchFamily="34" charset="0"/>
              </a:rPr>
              <a:t>Craig</a:t>
            </a:r>
            <a:r>
              <a:rPr lang="en-US" sz="1600">
                <a:latin typeface="Candara" panose="020E0502030303020204" pitchFamily="34" charset="0"/>
              </a:rPr>
              <a:t> </a:t>
            </a:r>
            <a:r>
              <a:rPr lang="en-US" sz="1600" b="0" i="0" u="none" strike="noStrike" err="1">
                <a:solidFill>
                  <a:srgbClr val="000000"/>
                </a:solidFill>
                <a:effectLst/>
                <a:latin typeface="Candara" panose="020E0502030303020204" pitchFamily="34" charset="0"/>
              </a:rPr>
              <a:t>Ursuy</a:t>
            </a:r>
            <a:endParaRPr lang="en-US" sz="1600" b="0" i="0" u="none" strike="noStrike">
              <a:solidFill>
                <a:srgbClr val="000000"/>
              </a:solidFill>
              <a:effectLst/>
              <a:latin typeface="Candara" panose="020E0502030303020204" pitchFamily="34" charset="0"/>
            </a:endParaRPr>
          </a:p>
          <a:p>
            <a:pPr marL="0" indent="0" defTabSz="914400">
              <a:spcBef>
                <a:spcPts val="1000"/>
              </a:spcBef>
              <a:buNone/>
            </a:pPr>
            <a:r>
              <a:rPr lang="en-US" sz="1600" b="0" i="0" u="none" strike="noStrike">
                <a:solidFill>
                  <a:srgbClr val="000000"/>
                </a:solidFill>
                <a:effectLst/>
                <a:latin typeface="Candara" panose="020E0502030303020204" pitchFamily="34" charset="0"/>
              </a:rPr>
              <a:t>Candice</a:t>
            </a:r>
            <a:r>
              <a:rPr lang="en-US" sz="1600">
                <a:latin typeface="Candara" panose="020E0502030303020204" pitchFamily="34" charset="0"/>
              </a:rPr>
              <a:t> </a:t>
            </a:r>
            <a:r>
              <a:rPr lang="en-US" sz="1600" b="0" i="0" u="none" strike="noStrike">
                <a:solidFill>
                  <a:srgbClr val="000000"/>
                </a:solidFill>
                <a:effectLst/>
                <a:latin typeface="Candara" panose="020E0502030303020204" pitchFamily="34" charset="0"/>
              </a:rPr>
              <a:t>Vazquez</a:t>
            </a:r>
          </a:p>
          <a:p>
            <a:pPr marL="0" indent="0" defTabSz="914400">
              <a:spcBef>
                <a:spcPts val="1000"/>
              </a:spcBef>
              <a:buNone/>
            </a:pPr>
            <a:r>
              <a:rPr lang="en-US" sz="1600" b="0" i="0" u="none" strike="noStrike">
                <a:solidFill>
                  <a:srgbClr val="000000"/>
                </a:solidFill>
                <a:effectLst/>
                <a:latin typeface="Candara" panose="020E0502030303020204" pitchFamily="34" charset="0"/>
              </a:rPr>
              <a:t>Emily</a:t>
            </a:r>
            <a:r>
              <a:rPr lang="en-US" sz="1600">
                <a:latin typeface="Candara" panose="020E0502030303020204" pitchFamily="34" charset="0"/>
              </a:rPr>
              <a:t> </a:t>
            </a:r>
            <a:r>
              <a:rPr lang="en-US" sz="1600" b="0" i="0" u="none" strike="noStrike">
                <a:solidFill>
                  <a:srgbClr val="000000"/>
                </a:solidFill>
                <a:effectLst/>
                <a:latin typeface="Candara" panose="020E0502030303020204" pitchFamily="34" charset="0"/>
              </a:rPr>
              <a:t>Vu</a:t>
            </a:r>
            <a:endParaRPr lang="en-US" sz="1600">
              <a:latin typeface="Candara" panose="020E0502030303020204" pitchFamily="34" charset="0"/>
            </a:endParaRPr>
          </a:p>
        </p:txBody>
      </p:sp>
    </p:spTree>
    <p:extLst>
      <p:ext uri="{BB962C8B-B14F-4D97-AF65-F5344CB8AC3E}">
        <p14:creationId xmlns:p14="http://schemas.microsoft.com/office/powerpoint/2010/main" val="1722606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9218"/>
                                        </p:tgtEl>
                                        <p:attrNameLst>
                                          <p:attrName>style.visibility</p:attrName>
                                        </p:attrNameLst>
                                      </p:cBhvr>
                                      <p:to>
                                        <p:strVal val="visible"/>
                                      </p:to>
                                    </p:set>
                                    <p:animEffect transition="in" filter="fade">
                                      <p:cBhvr>
                                        <p:cTn id="7" dur="7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Subtitle 2">
            <a:extLst>
              <a:ext uri="{FF2B5EF4-FFF2-40B4-BE49-F238E27FC236}">
                <a16:creationId xmlns:a16="http://schemas.microsoft.com/office/drawing/2014/main" id="{A69052DF-51A0-8BDA-2D0F-002DA6D668CE}"/>
              </a:ext>
            </a:extLst>
          </p:cNvPr>
          <p:cNvSpPr>
            <a:spLocks noGrp="1"/>
          </p:cNvSpPr>
          <p:nvPr>
            <p:ph type="subTitle" idx="1"/>
          </p:nvPr>
        </p:nvSpPr>
        <p:spPr>
          <a:xfrm>
            <a:off x="214313" y="1638300"/>
            <a:ext cx="6858000" cy="1655763"/>
          </a:xfrm>
        </p:spPr>
        <p:txBody>
          <a:bodyPr/>
          <a:lstStyle/>
          <a:p>
            <a:pPr algn="l" eaLnBrk="1" hangingPunct="1">
              <a:buFontTx/>
              <a:buNone/>
              <a:defRPr/>
            </a:pPr>
            <a:r>
              <a:rPr lang="en-US">
                <a:solidFill>
                  <a:schemeClr val="accent1">
                    <a:lumMod val="75000"/>
                  </a:schemeClr>
                </a:solidFill>
              </a:rPr>
              <a:t>Education Code §70902 (b)(7)</a:t>
            </a:r>
          </a:p>
          <a:p>
            <a:pPr algn="l" eaLnBrk="1" hangingPunct="1">
              <a:defRPr/>
            </a:pPr>
            <a:r>
              <a:rPr lang="en-US">
                <a:solidFill>
                  <a:schemeClr val="accent1">
                    <a:lumMod val="75000"/>
                  </a:schemeClr>
                </a:solidFill>
              </a:rPr>
              <a:t>“</a:t>
            </a:r>
            <a:r>
              <a:rPr lang="en-US" sz="1600">
                <a:solidFill>
                  <a:srgbClr val="333333"/>
                </a:solidFill>
                <a:latin typeface="Verdana" panose="020B0604030504040204" pitchFamily="34" charset="0"/>
              </a:rPr>
              <a:t>Establish procedures that are consistent with minimum standards established by the board of governors to ensure </a:t>
            </a:r>
            <a:r>
              <a:rPr lang="en-US" sz="1600" b="1">
                <a:solidFill>
                  <a:srgbClr val="0070C0"/>
                </a:solidFill>
                <a:latin typeface="Verdana" panose="020B0604030504040204" pitchFamily="34" charset="0"/>
              </a:rPr>
              <a:t>faculty, staff, and students </a:t>
            </a:r>
            <a:r>
              <a:rPr lang="en-US" sz="1600">
                <a:solidFill>
                  <a:srgbClr val="333333"/>
                </a:solidFill>
                <a:latin typeface="Verdana" panose="020B0604030504040204" pitchFamily="34" charset="0"/>
              </a:rPr>
              <a:t>the opportunity to express their opinions at the campus level, </a:t>
            </a:r>
            <a:r>
              <a:rPr lang="en-US" sz="1600" b="1">
                <a:solidFill>
                  <a:srgbClr val="0070C0"/>
                </a:solidFill>
                <a:latin typeface="Verdana" panose="020B0604030504040204" pitchFamily="34" charset="0"/>
              </a:rPr>
              <a:t>to ensure that these opinions are given every reasonable consideration, to ensure the right to participate effectively in district and college governance, and to ensure the right of academic senates to assume primary responsibility for making recommendations in the areas of curriculum and academic standards.</a:t>
            </a:r>
            <a:endParaRPr lang="en-US" sz="1600" b="1">
              <a:solidFill>
                <a:srgbClr val="0070C0"/>
              </a:solidFill>
            </a:endParaRPr>
          </a:p>
          <a:p>
            <a:pPr lvl="1" algn="l" eaLnBrk="1" hangingPunct="1">
              <a:defRPr/>
            </a:pPr>
            <a:r>
              <a:rPr lang="en-US"/>
              <a:t>TITLE 5 § 53203 – Senate Powers</a:t>
            </a:r>
          </a:p>
          <a:p>
            <a:pPr marL="914400" lvl="1" indent="-457200" algn="l" eaLnBrk="1" hangingPunct="1">
              <a:spcBef>
                <a:spcPct val="0"/>
              </a:spcBef>
              <a:buFontTx/>
              <a:buAutoNum type="alphaUcParenBoth"/>
              <a:defRPr/>
            </a:pPr>
            <a:r>
              <a:rPr lang="en-US"/>
              <a:t>Governing Board shall adopt </a:t>
            </a:r>
            <a:r>
              <a:rPr lang="en-US" i="1">
                <a:solidFill>
                  <a:schemeClr val="accent1">
                    <a:lumMod val="75000"/>
                  </a:schemeClr>
                </a:solidFill>
              </a:rPr>
              <a:t>policies delegating authority and responsibility to its Academic Senate.</a:t>
            </a:r>
          </a:p>
          <a:p>
            <a:pPr marL="914400" lvl="1" indent="-457200" algn="l" eaLnBrk="1" hangingPunct="1">
              <a:spcBef>
                <a:spcPct val="0"/>
              </a:spcBef>
              <a:buFontTx/>
              <a:buAutoNum type="alphaUcParenBoth"/>
              <a:defRPr/>
            </a:pPr>
            <a:r>
              <a:rPr lang="en-US"/>
              <a:t>Policies in (A) shall be adopted through </a:t>
            </a:r>
            <a:r>
              <a:rPr lang="en-US" i="1">
                <a:solidFill>
                  <a:schemeClr val="accent1">
                    <a:lumMod val="75000"/>
                  </a:schemeClr>
                </a:solidFill>
              </a:rPr>
              <a:t>collegial consultation</a:t>
            </a:r>
            <a:r>
              <a:rPr lang="en-US" i="1"/>
              <a:t> </a:t>
            </a:r>
            <a:r>
              <a:rPr lang="en-US"/>
              <a:t>with the Academic Senate.</a:t>
            </a:r>
          </a:p>
          <a:p>
            <a:pPr marL="914400" lvl="1" indent="-457200" algn="l" eaLnBrk="1" hangingPunct="1">
              <a:spcBef>
                <a:spcPct val="0"/>
              </a:spcBef>
              <a:buFontTx/>
              <a:buAutoNum type="alphaUcParenBoth"/>
              <a:defRPr/>
            </a:pPr>
            <a:r>
              <a:rPr lang="en-US"/>
              <a:t>Guarantees the Academic Senate the right to meet with or appear before the board.</a:t>
            </a:r>
          </a:p>
          <a:p>
            <a:pPr algn="l" eaLnBrk="1" hangingPunct="1">
              <a:buFontTx/>
              <a:buNone/>
              <a:defRPr/>
            </a:pPr>
            <a:endParaRPr lang="en-US" altLang="en-US">
              <a:solidFill>
                <a:schemeClr val="tx1"/>
              </a:solidFill>
            </a:endParaRPr>
          </a:p>
        </p:txBody>
      </p:sp>
      <p:sp>
        <p:nvSpPr>
          <p:cNvPr id="4" name="Title 1">
            <a:extLst>
              <a:ext uri="{FF2B5EF4-FFF2-40B4-BE49-F238E27FC236}">
                <a16:creationId xmlns:a16="http://schemas.microsoft.com/office/drawing/2014/main" id="{ABE68A15-16F5-86D2-5ECC-DEB56D36256B}"/>
              </a:ext>
            </a:extLst>
          </p:cNvPr>
          <p:cNvSpPr>
            <a:spLocks noGrp="1"/>
          </p:cNvSpPr>
          <p:nvPr>
            <p:ph type="ctrTitle"/>
          </p:nvPr>
        </p:nvSpPr>
        <p:spPr>
          <a:xfrm>
            <a:off x="5915026" y="204877"/>
            <a:ext cx="3370261" cy="1222375"/>
          </a:xfrm>
          <a:ln>
            <a:miter lim="800000"/>
            <a:headEnd/>
            <a:tailEnd/>
          </a:ln>
        </p:spPr>
        <p:txBody>
          <a:bodyPr anchor="ctr">
            <a:noAutofit/>
          </a:bodyPr>
          <a:lst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Arial" pitchFamily="-100" charset="0"/>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ea typeface="Arial" pitchFamily="-100" charset="0"/>
                <a:cs typeface="Arial"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ea typeface="Arial" pitchFamily="-100" charset="0"/>
                <a:cs typeface="Arial"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ea typeface="Arial" pitchFamily="-100" charset="0"/>
                <a:cs typeface="Arial"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ea typeface="Arial" pitchFamily="-100" charset="0"/>
                <a:cs typeface="Arial"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charset="0"/>
                <a:cs typeface="Arial"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charset="0"/>
                <a:cs typeface="Arial"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charset="0"/>
                <a:cs typeface="Arial"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charset="0"/>
                <a:cs typeface="Arial" charset="0"/>
              </a:defRPr>
            </a:lvl9pPr>
          </a:lstStyle>
          <a:p>
            <a:pPr eaLnBrk="1" hangingPunct="1">
              <a:defRPr/>
            </a:pPr>
            <a:r>
              <a:rPr lang="en-US" sz="2800" b="1" dirty="0">
                <a:solidFill>
                  <a:srgbClr val="C00000"/>
                </a:solidFill>
                <a:effectLst/>
              </a:rPr>
              <a:t>Faculty have the strongest role of the 3 represented groups </a:t>
            </a:r>
          </a:p>
        </p:txBody>
      </p:sp>
      <p:pic>
        <p:nvPicPr>
          <p:cNvPr id="2" name="Picture 1">
            <a:extLst>
              <a:ext uri="{FF2B5EF4-FFF2-40B4-BE49-F238E27FC236}">
                <a16:creationId xmlns:a16="http://schemas.microsoft.com/office/drawing/2014/main" id="{93BA725B-4162-42F0-262E-2452CE3BC6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968" y="249285"/>
            <a:ext cx="5799058" cy="1074947"/>
          </a:xfrm>
          <a:prstGeom prst="rect">
            <a:avLst/>
          </a:prstGeom>
          <a:solidFill>
            <a:schemeClr val="bg1"/>
          </a:solid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9A4CBB9-01DD-B713-D7E2-0C1EC871BA9D}"/>
              </a:ext>
            </a:extLst>
          </p:cNvPr>
          <p:cNvSpPr>
            <a:spLocks noGrp="1"/>
          </p:cNvSpPr>
          <p:nvPr>
            <p:ph type="ctrTitle"/>
          </p:nvPr>
        </p:nvSpPr>
        <p:spPr>
          <a:xfrm>
            <a:off x="685800" y="2073275"/>
            <a:ext cx="7772400" cy="1220788"/>
          </a:xfrm>
          <a:ln>
            <a:miter lim="800000"/>
            <a:headEnd/>
            <a:tailEnd/>
          </a:ln>
        </p:spPr>
        <p:txBody>
          <a:bodyPr anchor="ctr">
            <a:noAutofit/>
          </a:bodyPr>
          <a:lstStyle/>
          <a:p>
            <a:pPr algn="l" eaLnBrk="1" hangingPunct="1">
              <a:defRPr/>
            </a:pPr>
            <a:r>
              <a:rPr lang="en-US" altLang="en-US" sz="3200">
                <a:solidFill>
                  <a:schemeClr val="tx2"/>
                </a:solidFill>
                <a:effectLst>
                  <a:outerShdw blurRad="38100" dist="38100" dir="2700000" algn="tl">
                    <a:srgbClr val="C0C0C0"/>
                  </a:outerShdw>
                </a:effectLst>
                <a:cs typeface="Arial" panose="020B0604020202020204" pitchFamily="34" charset="0"/>
              </a:rPr>
              <a:t>The Academic Senate’s  “primary function is to make recommendations with respect to academic and professional matters.”</a:t>
            </a:r>
            <a:br>
              <a:rPr lang="en-US" altLang="en-US" sz="3200">
                <a:solidFill>
                  <a:schemeClr val="tx2"/>
                </a:solidFill>
                <a:effectLst>
                  <a:outerShdw blurRad="38100" dist="38100" dir="2700000" algn="tl">
                    <a:srgbClr val="C0C0C0"/>
                  </a:outerShdw>
                </a:effectLst>
                <a:cs typeface="Arial" panose="020B0604020202020204" pitchFamily="34" charset="0"/>
              </a:rPr>
            </a:br>
            <a:r>
              <a:rPr lang="en-US" altLang="en-US" sz="3200">
                <a:solidFill>
                  <a:schemeClr val="tx2"/>
                </a:solidFill>
                <a:effectLst>
                  <a:outerShdw blurRad="38100" dist="38100" dir="2700000" algn="tl">
                    <a:srgbClr val="C0C0C0"/>
                  </a:outerShdw>
                </a:effectLst>
                <a:cs typeface="Arial" panose="020B0604020202020204" pitchFamily="34" charset="0"/>
              </a:rPr>
              <a:t>					TITLE 5 § 53200</a:t>
            </a:r>
            <a:br>
              <a:rPr lang="en-US" altLang="en-US" sz="3200">
                <a:solidFill>
                  <a:schemeClr val="tx2"/>
                </a:solidFill>
                <a:effectLst>
                  <a:outerShdw blurRad="38100" dist="38100" dir="2700000" algn="tl">
                    <a:srgbClr val="C0C0C0"/>
                  </a:outerShdw>
                </a:effectLst>
                <a:cs typeface="Arial" panose="020B0604020202020204" pitchFamily="34" charset="0"/>
              </a:rPr>
            </a:br>
            <a:endParaRPr lang="en-US" altLang="en-US" sz="3200">
              <a:solidFill>
                <a:schemeClr val="tx2"/>
              </a:solidFill>
              <a:effectLst>
                <a:outerShdw blurRad="38100" dist="38100" dir="2700000" algn="tl">
                  <a:srgbClr val="C0C0C0"/>
                </a:outerShdw>
              </a:effectLst>
              <a:cs typeface="Arial" panose="020B0604020202020204" pitchFamily="34" charset="0"/>
            </a:endParaRPr>
          </a:p>
        </p:txBody>
      </p:sp>
      <p:sp>
        <p:nvSpPr>
          <p:cNvPr id="14339" name="TextBox 5">
            <a:extLst>
              <a:ext uri="{FF2B5EF4-FFF2-40B4-BE49-F238E27FC236}">
                <a16:creationId xmlns:a16="http://schemas.microsoft.com/office/drawing/2014/main" id="{57117EBE-F4CE-762C-F06A-E7F90E3852D0}"/>
              </a:ext>
            </a:extLst>
          </p:cNvPr>
          <p:cNvSpPr txBox="1">
            <a:spLocks noChangeArrowheads="1"/>
          </p:cNvSpPr>
          <p:nvPr/>
        </p:nvSpPr>
        <p:spPr bwMode="auto">
          <a:xfrm>
            <a:off x="954088" y="3990975"/>
            <a:ext cx="7504112"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200" b="0" i="0" u="none" strike="noStrike" kern="1200" cap="none" spc="0" normalizeH="0" baseline="0" noProof="0">
                <a:ln>
                  <a:noFill/>
                </a:ln>
                <a:solidFill>
                  <a:srgbClr val="0A0A0A"/>
                </a:solidFill>
                <a:effectLst/>
                <a:uLnTx/>
                <a:uFillTx/>
                <a:latin typeface="Lato" panose="020F0502020204030203" pitchFamily="34" charset="0"/>
                <a:ea typeface="+mn-ea"/>
                <a:cs typeface="+mn-cs"/>
              </a:rPr>
              <a:t>Sections 53200 (c), "</a:t>
            </a:r>
            <a:r>
              <a:rPr kumimoji="0" lang="en-US" altLang="en-US" sz="2200" b="1" i="0" u="none" strike="noStrike" kern="1200" cap="none" spc="0" normalizeH="0" baseline="0" noProof="0">
                <a:ln>
                  <a:noFill/>
                </a:ln>
                <a:solidFill>
                  <a:srgbClr val="0A0A0A"/>
                </a:solidFill>
                <a:effectLst/>
                <a:uLnTx/>
                <a:uFillTx/>
                <a:latin typeface="Lato" panose="020F0502020204030203" pitchFamily="34" charset="0"/>
                <a:ea typeface="+mn-ea"/>
                <a:cs typeface="+mn-cs"/>
              </a:rPr>
              <a:t>Academic and professional matters</a:t>
            </a:r>
            <a:r>
              <a:rPr kumimoji="0" lang="en-US" altLang="en-US" sz="2200" b="0" i="0" u="none" strike="noStrike" kern="1200" cap="none" spc="0" normalizeH="0" baseline="0" noProof="0">
                <a:ln>
                  <a:noFill/>
                </a:ln>
                <a:solidFill>
                  <a:srgbClr val="0A0A0A"/>
                </a:solidFill>
                <a:effectLst/>
                <a:uLnTx/>
                <a:uFillTx/>
                <a:latin typeface="Lato" panose="020F0502020204030203" pitchFamily="34" charset="0"/>
                <a:ea typeface="+mn-ea"/>
                <a:cs typeface="+mn-cs"/>
              </a:rPr>
              <a:t>" mean the following policy development and implementation matters…</a:t>
            </a:r>
            <a:endParaRPr kumimoji="0" lang="en-US" altLang="en-US" sz="2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5" name="Title 1">
            <a:extLst>
              <a:ext uri="{FF2B5EF4-FFF2-40B4-BE49-F238E27FC236}">
                <a16:creationId xmlns:a16="http://schemas.microsoft.com/office/drawing/2014/main" id="{845173FB-7B5C-B753-B461-D1BEFEB06A4B}"/>
              </a:ext>
            </a:extLst>
          </p:cNvPr>
          <p:cNvSpPr txBox="1">
            <a:spLocks/>
          </p:cNvSpPr>
          <p:nvPr/>
        </p:nvSpPr>
        <p:spPr bwMode="auto">
          <a:xfrm>
            <a:off x="1287463" y="5099050"/>
            <a:ext cx="7680325" cy="1222375"/>
          </a:xfrm>
          <a:prstGeom prst="rect">
            <a:avLst/>
          </a:prstGeom>
          <a:noFill/>
          <a:ln w="9525">
            <a:noFill/>
            <a:miter lim="800000"/>
            <a:headEnd/>
            <a:tailEnd/>
          </a:ln>
          <a:effectLst/>
        </p:spPr>
        <p:txBody>
          <a:bodyPr anchor="ctr"/>
          <a:lstStyle>
            <a:lvl1pPr algn="l" rtl="0" eaLnBrk="0" fontAlgn="base" hangingPunct="0">
              <a:lnSpc>
                <a:spcPct val="90000"/>
              </a:lnSpc>
              <a:spcBef>
                <a:spcPct val="0"/>
              </a:spcBef>
              <a:spcAft>
                <a:spcPct val="0"/>
              </a:spcAft>
              <a:defRPr sz="4400" kern="1200">
                <a:solidFill>
                  <a:schemeClr val="tx2"/>
                </a:solidFill>
                <a:effectLst>
                  <a:outerShdw blurRad="38100" dist="38100" dir="2700000" algn="tl">
                    <a:srgbClr val="000000"/>
                  </a:outerShdw>
                </a:effectLst>
                <a:latin typeface="+mj-lt"/>
                <a:ea typeface="Arial" pitchFamily="-100" charset="0"/>
                <a:cs typeface="+mj-cs"/>
              </a:defRPr>
            </a:lvl1pPr>
            <a:lvl2pPr algn="l" rtl="0" eaLnBrk="0" fontAlgn="base" hangingPunct="0">
              <a:lnSpc>
                <a:spcPct val="90000"/>
              </a:lnSpc>
              <a:spcBef>
                <a:spcPct val="0"/>
              </a:spcBef>
              <a:spcAft>
                <a:spcPct val="0"/>
              </a:spcAft>
              <a:defRPr sz="4400">
                <a:solidFill>
                  <a:schemeClr val="tx2"/>
                </a:solidFill>
                <a:effectLst>
                  <a:outerShdw blurRad="38100" dist="38100" dir="2700000" algn="tl">
                    <a:srgbClr val="000000"/>
                  </a:outerShdw>
                </a:effectLst>
                <a:latin typeface="Tahoma" charset="0"/>
                <a:ea typeface="Arial" pitchFamily="-100" charset="0"/>
                <a:cs typeface="Arial" charset="0"/>
              </a:defRPr>
            </a:lvl2pPr>
            <a:lvl3pPr algn="l" rtl="0" eaLnBrk="0" fontAlgn="base" hangingPunct="0">
              <a:lnSpc>
                <a:spcPct val="90000"/>
              </a:lnSpc>
              <a:spcBef>
                <a:spcPct val="0"/>
              </a:spcBef>
              <a:spcAft>
                <a:spcPct val="0"/>
              </a:spcAft>
              <a:defRPr sz="4400">
                <a:solidFill>
                  <a:schemeClr val="tx2"/>
                </a:solidFill>
                <a:effectLst>
                  <a:outerShdw blurRad="38100" dist="38100" dir="2700000" algn="tl">
                    <a:srgbClr val="000000"/>
                  </a:outerShdw>
                </a:effectLst>
                <a:latin typeface="Tahoma" charset="0"/>
                <a:ea typeface="Arial" pitchFamily="-100" charset="0"/>
                <a:cs typeface="Arial" charset="0"/>
              </a:defRPr>
            </a:lvl3pPr>
            <a:lvl4pPr algn="l" rtl="0" eaLnBrk="0" fontAlgn="base" hangingPunct="0">
              <a:lnSpc>
                <a:spcPct val="90000"/>
              </a:lnSpc>
              <a:spcBef>
                <a:spcPct val="0"/>
              </a:spcBef>
              <a:spcAft>
                <a:spcPct val="0"/>
              </a:spcAft>
              <a:defRPr sz="4400">
                <a:solidFill>
                  <a:schemeClr val="tx2"/>
                </a:solidFill>
                <a:effectLst>
                  <a:outerShdw blurRad="38100" dist="38100" dir="2700000" algn="tl">
                    <a:srgbClr val="000000"/>
                  </a:outerShdw>
                </a:effectLst>
                <a:latin typeface="Tahoma" charset="0"/>
                <a:ea typeface="Arial" pitchFamily="-100" charset="0"/>
                <a:cs typeface="Arial" charset="0"/>
              </a:defRPr>
            </a:lvl4pPr>
            <a:lvl5pPr algn="l" rtl="0" eaLnBrk="0" fontAlgn="base" hangingPunct="0">
              <a:lnSpc>
                <a:spcPct val="90000"/>
              </a:lnSpc>
              <a:spcBef>
                <a:spcPct val="0"/>
              </a:spcBef>
              <a:spcAft>
                <a:spcPct val="0"/>
              </a:spcAft>
              <a:defRPr sz="4400">
                <a:solidFill>
                  <a:schemeClr val="tx2"/>
                </a:solidFill>
                <a:effectLst>
                  <a:outerShdw blurRad="38100" dist="38100" dir="2700000" algn="tl">
                    <a:srgbClr val="000000"/>
                  </a:outerShdw>
                </a:effectLst>
                <a:latin typeface="Tahoma" charset="0"/>
                <a:ea typeface="Arial" pitchFamily="-100" charset="0"/>
                <a:cs typeface="Arial" charset="0"/>
              </a:defRPr>
            </a:lvl5pPr>
            <a:lvl6pPr marL="457200" algn="l" rtl="0" fontAlgn="base">
              <a:lnSpc>
                <a:spcPct val="90000"/>
              </a:lnSpc>
              <a:spcBef>
                <a:spcPct val="0"/>
              </a:spcBef>
              <a:spcAft>
                <a:spcPct val="0"/>
              </a:spcAft>
              <a:defRPr sz="4400">
                <a:solidFill>
                  <a:schemeClr val="tx2"/>
                </a:solidFill>
                <a:effectLst>
                  <a:outerShdw blurRad="38100" dist="38100" dir="2700000" algn="tl">
                    <a:srgbClr val="000000"/>
                  </a:outerShdw>
                </a:effectLst>
                <a:latin typeface="Tahoma" charset="0"/>
                <a:cs typeface="Arial" charset="0"/>
              </a:defRPr>
            </a:lvl6pPr>
            <a:lvl7pPr marL="914400" algn="l" rtl="0" fontAlgn="base">
              <a:lnSpc>
                <a:spcPct val="90000"/>
              </a:lnSpc>
              <a:spcBef>
                <a:spcPct val="0"/>
              </a:spcBef>
              <a:spcAft>
                <a:spcPct val="0"/>
              </a:spcAft>
              <a:defRPr sz="4400">
                <a:solidFill>
                  <a:schemeClr val="tx2"/>
                </a:solidFill>
                <a:effectLst>
                  <a:outerShdw blurRad="38100" dist="38100" dir="2700000" algn="tl">
                    <a:srgbClr val="000000"/>
                  </a:outerShdw>
                </a:effectLst>
                <a:latin typeface="Tahoma" charset="0"/>
                <a:cs typeface="Arial" charset="0"/>
              </a:defRPr>
            </a:lvl7pPr>
            <a:lvl8pPr marL="1371600" algn="l" rtl="0" fontAlgn="base">
              <a:lnSpc>
                <a:spcPct val="90000"/>
              </a:lnSpc>
              <a:spcBef>
                <a:spcPct val="0"/>
              </a:spcBef>
              <a:spcAft>
                <a:spcPct val="0"/>
              </a:spcAft>
              <a:defRPr sz="4400">
                <a:solidFill>
                  <a:schemeClr val="tx2"/>
                </a:solidFill>
                <a:effectLst>
                  <a:outerShdw blurRad="38100" dist="38100" dir="2700000" algn="tl">
                    <a:srgbClr val="000000"/>
                  </a:outerShdw>
                </a:effectLst>
                <a:latin typeface="Tahoma" charset="0"/>
                <a:cs typeface="Arial" charset="0"/>
              </a:defRPr>
            </a:lvl8pPr>
            <a:lvl9pPr marL="1828800" algn="l" rtl="0" fontAlgn="base">
              <a:lnSpc>
                <a:spcPct val="90000"/>
              </a:lnSpc>
              <a:spcBef>
                <a:spcPct val="0"/>
              </a:spcBef>
              <a:spcAft>
                <a:spcPct val="0"/>
              </a:spcAft>
              <a:defRPr sz="4400">
                <a:solidFill>
                  <a:schemeClr val="tx2"/>
                </a:solidFill>
                <a:effectLst>
                  <a:outerShdw blurRad="38100" dist="38100" dir="2700000" algn="tl">
                    <a:srgbClr val="000000"/>
                  </a:outerShdw>
                </a:effectLst>
                <a:latin typeface="Tahoma" charset="0"/>
                <a:cs typeface="Arial"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2400" b="1" i="0" u="none" strike="noStrike" kern="1200" cap="none" spc="0" normalizeH="0" baseline="0" noProof="0">
                <a:ln>
                  <a:noFill/>
                </a:ln>
                <a:solidFill>
                  <a:srgbClr val="0070C0"/>
                </a:solidFill>
                <a:effectLst/>
                <a:uLnTx/>
                <a:uFillTx/>
                <a:latin typeface="Calibri"/>
                <a:cs typeface="Aharoni" panose="02010803020104030203" pitchFamily="2" charset="-79"/>
              </a:rPr>
              <a:t>What constitutes academic and professional matters? </a:t>
            </a:r>
          </a:p>
          <a:p>
            <a:pPr marL="0" marR="0" lvl="0" indent="0" algn="l" defTabSz="914400" rtl="0" eaLnBrk="1" fontAlgn="base" latinLnBrk="0" hangingPunct="1">
              <a:lnSpc>
                <a:spcPct val="9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44546A"/>
              </a:solidFill>
              <a:effectLst>
                <a:outerShdw blurRad="38100" dist="38100" dir="2700000" algn="tl">
                  <a:srgbClr val="000000"/>
                </a:outerShdw>
              </a:effectLst>
              <a:uLnTx/>
              <a:uFillTx/>
              <a:latin typeface="Calibri Light"/>
              <a:cs typeface="+mj-cs"/>
            </a:endParaRPr>
          </a:p>
        </p:txBody>
      </p:sp>
      <p:pic>
        <p:nvPicPr>
          <p:cNvPr id="2" name="Picture 1">
            <a:extLst>
              <a:ext uri="{FF2B5EF4-FFF2-40B4-BE49-F238E27FC236}">
                <a16:creationId xmlns:a16="http://schemas.microsoft.com/office/drawing/2014/main" id="{AEA7EDAB-CC7A-7D97-28EC-915CEF81E0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473" y="208580"/>
            <a:ext cx="5967283" cy="1106130"/>
          </a:xfrm>
          <a:prstGeom prst="rect">
            <a:avLst/>
          </a:prstGeom>
          <a:solidFill>
            <a:schemeClr val="bg1"/>
          </a:solid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1D6E7DB-B74F-CF6C-2D87-4BBA211AEE4C}"/>
              </a:ext>
            </a:extLst>
          </p:cNvPr>
          <p:cNvSpPr>
            <a:spLocks noGrp="1"/>
          </p:cNvSpPr>
          <p:nvPr>
            <p:ph type="ctrTitle"/>
          </p:nvPr>
        </p:nvSpPr>
        <p:spPr>
          <a:xfrm>
            <a:off x="769938" y="2239962"/>
            <a:ext cx="7772400" cy="4035425"/>
          </a:xfrm>
          <a:ln>
            <a:miter lim="800000"/>
            <a:headEnd/>
            <a:tailEnd/>
          </a:ln>
        </p:spPr>
        <p:txBody>
          <a:bodyPr anchor="ctr">
            <a:noAutofit/>
          </a:bodyPr>
          <a:lst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Arial" pitchFamily="-100" charset="0"/>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ea typeface="Arial" pitchFamily="-100" charset="0"/>
                <a:cs typeface="Arial"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ea typeface="Arial" pitchFamily="-100" charset="0"/>
                <a:cs typeface="Arial"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ea typeface="Arial" pitchFamily="-100" charset="0"/>
                <a:cs typeface="Arial"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ea typeface="Arial" pitchFamily="-100" charset="0"/>
                <a:cs typeface="Arial"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charset="0"/>
                <a:cs typeface="Arial"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charset="0"/>
                <a:cs typeface="Arial"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charset="0"/>
                <a:cs typeface="Arial"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charset="0"/>
                <a:cs typeface="Arial" charset="0"/>
              </a:defRPr>
            </a:lvl9pPr>
          </a:lstStyle>
          <a:p>
            <a:pPr>
              <a:lnSpc>
                <a:spcPct val="100000"/>
              </a:lnSpc>
              <a:defRPr/>
            </a:pPr>
            <a:r>
              <a:rPr lang="en-US" sz="2000" dirty="0">
                <a:solidFill>
                  <a:srgbClr val="0A0A0A"/>
                </a:solidFill>
                <a:effectLst/>
                <a:latin typeface="Lato" panose="020F0502020204030203" pitchFamily="34" charset="0"/>
              </a:rPr>
              <a:t>1. Curriculum including establishing prerequisites and placing courses within disciplines</a:t>
            </a:r>
            <a:br>
              <a:rPr lang="en-US" sz="2000" dirty="0">
                <a:solidFill>
                  <a:srgbClr val="0A0A0A"/>
                </a:solidFill>
                <a:effectLst/>
                <a:latin typeface="Lato" panose="020F0502020204030203" pitchFamily="34" charset="0"/>
              </a:rPr>
            </a:br>
            <a:r>
              <a:rPr lang="en-US" sz="2000" dirty="0">
                <a:solidFill>
                  <a:srgbClr val="0A0A0A"/>
                </a:solidFill>
                <a:effectLst/>
                <a:latin typeface="Lato" panose="020F0502020204030203" pitchFamily="34" charset="0"/>
              </a:rPr>
              <a:t>2. Degree and certificate requirements</a:t>
            </a:r>
            <a:br>
              <a:rPr lang="en-US" sz="2000" dirty="0">
                <a:solidFill>
                  <a:srgbClr val="0A0A0A"/>
                </a:solidFill>
                <a:effectLst/>
                <a:latin typeface="Lato" panose="020F0502020204030203" pitchFamily="34" charset="0"/>
              </a:rPr>
            </a:br>
            <a:r>
              <a:rPr lang="en-US" sz="2000" dirty="0">
                <a:solidFill>
                  <a:srgbClr val="0A0A0A"/>
                </a:solidFill>
                <a:effectLst/>
                <a:latin typeface="Lato" panose="020F0502020204030203" pitchFamily="34" charset="0"/>
              </a:rPr>
              <a:t>3. Grading policies</a:t>
            </a:r>
            <a:br>
              <a:rPr lang="en-US" sz="2000" dirty="0">
                <a:solidFill>
                  <a:srgbClr val="0A0A0A"/>
                </a:solidFill>
                <a:effectLst/>
                <a:latin typeface="Lato" panose="020F0502020204030203" pitchFamily="34" charset="0"/>
              </a:rPr>
            </a:br>
            <a:r>
              <a:rPr lang="en-US" sz="2000" dirty="0">
                <a:solidFill>
                  <a:srgbClr val="0A0A0A"/>
                </a:solidFill>
                <a:effectLst/>
                <a:latin typeface="Lato" panose="020F0502020204030203" pitchFamily="34" charset="0"/>
              </a:rPr>
              <a:t>4. Educational program development</a:t>
            </a:r>
            <a:br>
              <a:rPr lang="en-US" sz="2000" dirty="0">
                <a:solidFill>
                  <a:srgbClr val="0A0A0A"/>
                </a:solidFill>
                <a:effectLst/>
                <a:latin typeface="Lato" panose="020F0502020204030203" pitchFamily="34" charset="0"/>
              </a:rPr>
            </a:br>
            <a:r>
              <a:rPr lang="en-US" sz="2000" dirty="0">
                <a:solidFill>
                  <a:srgbClr val="0A0A0A"/>
                </a:solidFill>
                <a:effectLst/>
                <a:latin typeface="Lato" panose="020F0502020204030203" pitchFamily="34" charset="0"/>
              </a:rPr>
              <a:t>5. Standards or policies regarding student preparation and success</a:t>
            </a:r>
            <a:br>
              <a:rPr lang="en-US" sz="2000" dirty="0">
                <a:solidFill>
                  <a:srgbClr val="0A0A0A"/>
                </a:solidFill>
                <a:effectLst/>
                <a:latin typeface="Lato" panose="020F0502020204030203" pitchFamily="34" charset="0"/>
              </a:rPr>
            </a:br>
            <a:r>
              <a:rPr lang="en-US" sz="2000" dirty="0">
                <a:solidFill>
                  <a:srgbClr val="0A0A0A"/>
                </a:solidFill>
                <a:effectLst/>
                <a:latin typeface="Lato" panose="020F0502020204030203" pitchFamily="34" charset="0"/>
              </a:rPr>
              <a:t>6. District and college governance structures, as related to faculty roles</a:t>
            </a:r>
            <a:br>
              <a:rPr lang="en-US" sz="2000" dirty="0">
                <a:solidFill>
                  <a:srgbClr val="0A0A0A"/>
                </a:solidFill>
                <a:effectLst/>
                <a:latin typeface="Lato" panose="020F0502020204030203" pitchFamily="34" charset="0"/>
              </a:rPr>
            </a:br>
            <a:r>
              <a:rPr lang="en-US" sz="2000" dirty="0">
                <a:solidFill>
                  <a:srgbClr val="0A0A0A"/>
                </a:solidFill>
                <a:effectLst/>
                <a:latin typeface="Lato" panose="020F0502020204030203" pitchFamily="34" charset="0"/>
              </a:rPr>
              <a:t>7. Faculty roles and involvement in accreditation processes, including self-study and annual reports</a:t>
            </a:r>
            <a:br>
              <a:rPr lang="en-US" sz="2000" dirty="0">
                <a:solidFill>
                  <a:srgbClr val="0A0A0A"/>
                </a:solidFill>
                <a:effectLst/>
                <a:latin typeface="Lato" panose="020F0502020204030203" pitchFamily="34" charset="0"/>
              </a:rPr>
            </a:br>
            <a:r>
              <a:rPr lang="en-US" sz="2000" dirty="0">
                <a:solidFill>
                  <a:srgbClr val="0A0A0A"/>
                </a:solidFill>
                <a:effectLst/>
                <a:latin typeface="Lato" panose="020F0502020204030203" pitchFamily="34" charset="0"/>
              </a:rPr>
              <a:t>8. Policies for faculty professional development activities</a:t>
            </a:r>
            <a:br>
              <a:rPr lang="en-US" sz="2000" dirty="0">
                <a:solidFill>
                  <a:srgbClr val="0A0A0A"/>
                </a:solidFill>
                <a:effectLst/>
                <a:latin typeface="Lato" panose="020F0502020204030203" pitchFamily="34" charset="0"/>
              </a:rPr>
            </a:br>
            <a:r>
              <a:rPr lang="en-US" sz="2000" dirty="0">
                <a:solidFill>
                  <a:srgbClr val="0A0A0A"/>
                </a:solidFill>
                <a:effectLst/>
                <a:latin typeface="Lato" panose="020F0502020204030203" pitchFamily="34" charset="0"/>
              </a:rPr>
              <a:t>9. Processes for program review</a:t>
            </a:r>
            <a:br>
              <a:rPr lang="en-US" sz="2000" dirty="0">
                <a:solidFill>
                  <a:srgbClr val="0A0A0A"/>
                </a:solidFill>
                <a:effectLst/>
                <a:latin typeface="Lato" panose="020F0502020204030203" pitchFamily="34" charset="0"/>
              </a:rPr>
            </a:br>
            <a:r>
              <a:rPr lang="en-US" sz="2000" dirty="0">
                <a:solidFill>
                  <a:srgbClr val="0A0A0A"/>
                </a:solidFill>
                <a:effectLst/>
                <a:latin typeface="Lato" panose="020F0502020204030203" pitchFamily="34" charset="0"/>
              </a:rPr>
              <a:t>10. Processes for institutional planning and budget development </a:t>
            </a:r>
            <a:br>
              <a:rPr lang="en-US" sz="2000" dirty="0">
                <a:solidFill>
                  <a:srgbClr val="0A0A0A"/>
                </a:solidFill>
                <a:effectLst/>
                <a:latin typeface="Lato" panose="020F0502020204030203" pitchFamily="34" charset="0"/>
              </a:rPr>
            </a:br>
            <a:r>
              <a:rPr lang="en-US" sz="2000" dirty="0">
                <a:solidFill>
                  <a:srgbClr val="0A0A0A"/>
                </a:solidFill>
                <a:effectLst/>
                <a:latin typeface="Lato" panose="020F0502020204030203" pitchFamily="34" charset="0"/>
              </a:rPr>
              <a:t>11. Other academic and professional matters as are mutually agreed upon between the governing board and the academic senate.</a:t>
            </a:r>
            <a:br>
              <a:rPr lang="en-US" sz="2000" dirty="0">
                <a:solidFill>
                  <a:srgbClr val="0A0A0A"/>
                </a:solidFill>
                <a:effectLst/>
                <a:latin typeface="Lato" panose="020F0502020204030203" pitchFamily="34" charset="0"/>
              </a:rPr>
            </a:br>
            <a:endParaRPr lang="en-US" sz="2000" dirty="0"/>
          </a:p>
        </p:txBody>
      </p:sp>
      <p:sp>
        <p:nvSpPr>
          <p:cNvPr id="16387" name="TextBox 4">
            <a:extLst>
              <a:ext uri="{FF2B5EF4-FFF2-40B4-BE49-F238E27FC236}">
                <a16:creationId xmlns:a16="http://schemas.microsoft.com/office/drawing/2014/main" id="{066D20CB-A3B9-EDAF-2C3F-947AA969F348}"/>
              </a:ext>
            </a:extLst>
          </p:cNvPr>
          <p:cNvSpPr txBox="1">
            <a:spLocks noChangeArrowheads="1"/>
          </p:cNvSpPr>
          <p:nvPr/>
        </p:nvSpPr>
        <p:spPr bwMode="auto">
          <a:xfrm>
            <a:off x="6226175" y="327080"/>
            <a:ext cx="3098800" cy="846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4900" b="0" i="0" u="none" strike="noStrike" kern="1200" cap="none" spc="0" normalizeH="0" baseline="0" noProof="0" dirty="0">
                <a:ln>
                  <a:noFill/>
                </a:ln>
                <a:solidFill>
                  <a:srgbClr val="C00000"/>
                </a:solidFill>
                <a:effectLst/>
                <a:uLnTx/>
                <a:uFillTx/>
                <a:latin typeface="Lato" panose="020F0502020204030203" pitchFamily="34" charset="0"/>
                <a:ea typeface="+mn-ea"/>
                <a:cs typeface="+mn-cs"/>
              </a:rPr>
              <a:t>The 10+1</a:t>
            </a:r>
          </a:p>
        </p:txBody>
      </p:sp>
      <p:sp>
        <p:nvSpPr>
          <p:cNvPr id="16388" name="TextBox 6">
            <a:extLst>
              <a:ext uri="{FF2B5EF4-FFF2-40B4-BE49-F238E27FC236}">
                <a16:creationId xmlns:a16="http://schemas.microsoft.com/office/drawing/2014/main" id="{C0289051-758E-2189-07CB-0162E8343861}"/>
              </a:ext>
            </a:extLst>
          </p:cNvPr>
          <p:cNvSpPr txBox="1">
            <a:spLocks noChangeArrowheads="1"/>
          </p:cNvSpPr>
          <p:nvPr/>
        </p:nvSpPr>
        <p:spPr bwMode="auto">
          <a:xfrm>
            <a:off x="769938" y="6489700"/>
            <a:ext cx="47259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https://www.asccc.org/10_1</a:t>
            </a:r>
          </a:p>
        </p:txBody>
      </p:sp>
      <p:pic>
        <p:nvPicPr>
          <p:cNvPr id="2" name="Picture 1">
            <a:extLst>
              <a:ext uri="{FF2B5EF4-FFF2-40B4-BE49-F238E27FC236}">
                <a16:creationId xmlns:a16="http://schemas.microsoft.com/office/drawing/2014/main" id="{DDEAEE59-9267-DC04-F01D-9648A63DEA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775" y="197208"/>
            <a:ext cx="5967283" cy="1106130"/>
          </a:xfrm>
          <a:prstGeom prst="rect">
            <a:avLst/>
          </a:prstGeom>
          <a:solidFill>
            <a:schemeClr val="bg1"/>
          </a:solid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D6AF8AB7-C26B-3C20-FDF0-6F424646456A}"/>
              </a:ext>
            </a:extLst>
          </p:cNvPr>
          <p:cNvSpPr>
            <a:spLocks noGrp="1"/>
          </p:cNvSpPr>
          <p:nvPr>
            <p:ph type="ctrTitle"/>
          </p:nvPr>
        </p:nvSpPr>
        <p:spPr>
          <a:xfrm>
            <a:off x="769938" y="2101850"/>
            <a:ext cx="7772400" cy="4035425"/>
          </a:xfrm>
        </p:spPr>
        <p:txBody>
          <a:bodyPr anchor="ctr">
            <a:normAutofit fontScale="90000"/>
          </a:bodyPr>
          <a:lstStyle/>
          <a:p>
            <a:pPr algn="l">
              <a:defRPr/>
            </a:pPr>
            <a:r>
              <a:rPr lang="en-US" altLang="en-US" sz="2400">
                <a:solidFill>
                  <a:srgbClr val="0A0A0A"/>
                </a:solidFill>
                <a:latin typeface="Lato" panose="020F0502020204030203" pitchFamily="34" charset="0"/>
                <a:cs typeface="Arial" panose="020B0604020202020204" pitchFamily="34" charset="0"/>
              </a:rPr>
              <a:t>Title 5 § 53200 (d): </a:t>
            </a:r>
            <a:r>
              <a:rPr lang="en-US" altLang="en-US" sz="2400">
                <a:solidFill>
                  <a:srgbClr val="0070C0"/>
                </a:solidFill>
                <a:latin typeface="Lato" panose="020F0502020204030203" pitchFamily="34" charset="0"/>
                <a:cs typeface="Arial" panose="020B0604020202020204" pitchFamily="34" charset="0"/>
              </a:rPr>
              <a:t>Consult Collegially </a:t>
            </a:r>
            <a:r>
              <a:rPr lang="en-US" altLang="en-US" sz="2400">
                <a:solidFill>
                  <a:srgbClr val="0A0A0A"/>
                </a:solidFill>
                <a:latin typeface="Lato" panose="020F0502020204030203" pitchFamily="34" charset="0"/>
                <a:cs typeface="Arial" panose="020B0604020202020204" pitchFamily="34" charset="0"/>
              </a:rPr>
              <a:t>means that the district governing board shall develop policies on academic and professional matters through either or both of the following:</a:t>
            </a:r>
            <a:br>
              <a:rPr lang="en-US" altLang="en-US" sz="2400">
                <a:solidFill>
                  <a:srgbClr val="0A0A0A"/>
                </a:solidFill>
                <a:latin typeface="Lato" panose="020F0502020204030203" pitchFamily="34" charset="0"/>
                <a:cs typeface="Arial" panose="020B0604020202020204" pitchFamily="34" charset="0"/>
              </a:rPr>
            </a:br>
            <a:r>
              <a:rPr lang="en-US" altLang="en-US" sz="2400">
                <a:solidFill>
                  <a:srgbClr val="0A0A0A"/>
                </a:solidFill>
                <a:latin typeface="Lato" panose="020F0502020204030203" pitchFamily="34" charset="0"/>
                <a:cs typeface="Arial" panose="020B0604020202020204" pitchFamily="34" charset="0"/>
              </a:rPr>
              <a:t>	(1) </a:t>
            </a:r>
            <a:r>
              <a:rPr lang="en-US" altLang="en-US" sz="2400" b="1" i="1">
                <a:solidFill>
                  <a:srgbClr val="0070C0"/>
                </a:solidFill>
                <a:latin typeface="Lato" panose="020F0502020204030203" pitchFamily="34" charset="0"/>
                <a:cs typeface="Arial" panose="020B0604020202020204" pitchFamily="34" charset="0"/>
              </a:rPr>
              <a:t>Rely primarily </a:t>
            </a:r>
            <a:r>
              <a:rPr lang="en-US" altLang="en-US" sz="2400">
                <a:solidFill>
                  <a:srgbClr val="0A0A0A"/>
                </a:solidFill>
                <a:latin typeface="Lato" panose="020F0502020204030203" pitchFamily="34" charset="0"/>
                <a:cs typeface="Arial" panose="020B0604020202020204" pitchFamily="34" charset="0"/>
              </a:rPr>
              <a:t>upon the advice and</a:t>
            </a:r>
            <a:br>
              <a:rPr lang="en-US" altLang="en-US" sz="2400">
                <a:solidFill>
                  <a:srgbClr val="0A0A0A"/>
                </a:solidFill>
                <a:latin typeface="Lato" panose="020F0502020204030203" pitchFamily="34" charset="0"/>
                <a:cs typeface="Arial" panose="020B0604020202020204" pitchFamily="34" charset="0"/>
              </a:rPr>
            </a:br>
            <a:r>
              <a:rPr lang="en-US" altLang="en-US" sz="2400">
                <a:solidFill>
                  <a:srgbClr val="0A0A0A"/>
                </a:solidFill>
                <a:latin typeface="Lato" panose="020F0502020204030203" pitchFamily="34" charset="0"/>
                <a:cs typeface="Arial" panose="020B0604020202020204" pitchFamily="34" charset="0"/>
              </a:rPr>
              <a:t>	judgment of the academic senate, </a:t>
            </a:r>
            <a:br>
              <a:rPr lang="en-US" altLang="en-US" sz="2400">
                <a:solidFill>
                  <a:srgbClr val="0A0A0A"/>
                </a:solidFill>
                <a:latin typeface="Lato" panose="020F0502020204030203" pitchFamily="34" charset="0"/>
                <a:cs typeface="Arial" panose="020B0604020202020204" pitchFamily="34" charset="0"/>
              </a:rPr>
            </a:br>
            <a:r>
              <a:rPr lang="en-US" altLang="en-US" sz="2400">
                <a:solidFill>
                  <a:srgbClr val="0A0A0A"/>
                </a:solidFill>
                <a:latin typeface="Lato" panose="020F0502020204030203" pitchFamily="34" charset="0"/>
                <a:cs typeface="Arial" panose="020B0604020202020204" pitchFamily="34" charset="0"/>
              </a:rPr>
              <a:t>	OR</a:t>
            </a:r>
            <a:br>
              <a:rPr lang="en-US" altLang="en-US" sz="2400">
                <a:solidFill>
                  <a:srgbClr val="0A0A0A"/>
                </a:solidFill>
                <a:latin typeface="Lato" panose="020F0502020204030203" pitchFamily="34" charset="0"/>
                <a:cs typeface="Arial" panose="020B0604020202020204" pitchFamily="34" charset="0"/>
              </a:rPr>
            </a:br>
            <a:r>
              <a:rPr lang="en-US" altLang="en-US" sz="2400">
                <a:solidFill>
                  <a:srgbClr val="0A0A0A"/>
                </a:solidFill>
                <a:latin typeface="Lato" panose="020F0502020204030203" pitchFamily="34" charset="0"/>
                <a:cs typeface="Arial" panose="020B0604020202020204" pitchFamily="34" charset="0"/>
              </a:rPr>
              <a:t>	(2) The governing board, or its designees, and</a:t>
            </a:r>
            <a:br>
              <a:rPr lang="en-US" altLang="en-US" sz="2400">
                <a:solidFill>
                  <a:srgbClr val="0A0A0A"/>
                </a:solidFill>
                <a:latin typeface="Lato" panose="020F0502020204030203" pitchFamily="34" charset="0"/>
                <a:cs typeface="Arial" panose="020B0604020202020204" pitchFamily="34" charset="0"/>
              </a:rPr>
            </a:br>
            <a:r>
              <a:rPr lang="en-US" altLang="en-US" sz="2400">
                <a:solidFill>
                  <a:srgbClr val="0A0A0A"/>
                </a:solidFill>
                <a:latin typeface="Lato" panose="020F0502020204030203" pitchFamily="34" charset="0"/>
                <a:cs typeface="Arial" panose="020B0604020202020204" pitchFamily="34" charset="0"/>
              </a:rPr>
              <a:t>	the academic senate shall reach </a:t>
            </a:r>
            <a:r>
              <a:rPr lang="en-US" altLang="en-US" sz="2400" b="1" i="1">
                <a:solidFill>
                  <a:srgbClr val="0070C0"/>
                </a:solidFill>
                <a:latin typeface="Lato" panose="020F0502020204030203" pitchFamily="34" charset="0"/>
                <a:cs typeface="Arial" panose="020B0604020202020204" pitchFamily="34" charset="0"/>
              </a:rPr>
              <a:t>mutual</a:t>
            </a:r>
            <a:br>
              <a:rPr lang="en-US" altLang="en-US" sz="2400" b="1" i="1">
                <a:solidFill>
                  <a:srgbClr val="0070C0"/>
                </a:solidFill>
                <a:latin typeface="Lato" panose="020F0502020204030203" pitchFamily="34" charset="0"/>
                <a:cs typeface="Arial" panose="020B0604020202020204" pitchFamily="34" charset="0"/>
              </a:rPr>
            </a:br>
            <a:r>
              <a:rPr lang="en-US" altLang="en-US" sz="2400" b="1" i="1">
                <a:solidFill>
                  <a:srgbClr val="0070C0"/>
                </a:solidFill>
                <a:latin typeface="Lato" panose="020F0502020204030203" pitchFamily="34" charset="0"/>
                <a:cs typeface="Arial" panose="020B0604020202020204" pitchFamily="34" charset="0"/>
              </a:rPr>
              <a:t>	agreement </a:t>
            </a:r>
            <a:r>
              <a:rPr lang="en-US" altLang="en-US" sz="2400">
                <a:solidFill>
                  <a:srgbClr val="0A0A0A"/>
                </a:solidFill>
                <a:latin typeface="Lato" panose="020F0502020204030203" pitchFamily="34" charset="0"/>
                <a:cs typeface="Arial" panose="020B0604020202020204" pitchFamily="34" charset="0"/>
              </a:rPr>
              <a:t>by written resolution, regulation,</a:t>
            </a:r>
            <a:br>
              <a:rPr lang="en-US" altLang="en-US" sz="2400">
                <a:solidFill>
                  <a:srgbClr val="0A0A0A"/>
                </a:solidFill>
                <a:latin typeface="Lato" panose="020F0502020204030203" pitchFamily="34" charset="0"/>
                <a:cs typeface="Arial" panose="020B0604020202020204" pitchFamily="34" charset="0"/>
              </a:rPr>
            </a:br>
            <a:r>
              <a:rPr lang="en-US" altLang="en-US" sz="2400">
                <a:solidFill>
                  <a:srgbClr val="0A0A0A"/>
                </a:solidFill>
                <a:latin typeface="Lato" panose="020F0502020204030203" pitchFamily="34" charset="0"/>
                <a:cs typeface="Arial" panose="020B0604020202020204" pitchFamily="34" charset="0"/>
              </a:rPr>
              <a:t>	or policy of the governing board effectuating</a:t>
            </a:r>
            <a:br>
              <a:rPr lang="en-US" altLang="en-US" sz="2400">
                <a:solidFill>
                  <a:srgbClr val="0A0A0A"/>
                </a:solidFill>
                <a:latin typeface="Lato" panose="020F0502020204030203" pitchFamily="34" charset="0"/>
                <a:cs typeface="Arial" panose="020B0604020202020204" pitchFamily="34" charset="0"/>
              </a:rPr>
            </a:br>
            <a:r>
              <a:rPr lang="en-US" altLang="en-US" sz="2400">
                <a:solidFill>
                  <a:srgbClr val="0A0A0A"/>
                </a:solidFill>
                <a:latin typeface="Lato" panose="020F0502020204030203" pitchFamily="34" charset="0"/>
                <a:cs typeface="Arial" panose="020B0604020202020204" pitchFamily="34" charset="0"/>
              </a:rPr>
              <a:t>	such recommendations</a:t>
            </a:r>
          </a:p>
        </p:txBody>
      </p:sp>
      <p:sp>
        <p:nvSpPr>
          <p:cNvPr id="18435" name="TextBox 4">
            <a:extLst>
              <a:ext uri="{FF2B5EF4-FFF2-40B4-BE49-F238E27FC236}">
                <a16:creationId xmlns:a16="http://schemas.microsoft.com/office/drawing/2014/main" id="{0FC8EA8A-8C96-31E5-6BD7-510651373B39}"/>
              </a:ext>
            </a:extLst>
          </p:cNvPr>
          <p:cNvSpPr txBox="1">
            <a:spLocks noChangeArrowheads="1"/>
          </p:cNvSpPr>
          <p:nvPr/>
        </p:nvSpPr>
        <p:spPr bwMode="auto">
          <a:xfrm>
            <a:off x="6538912" y="198103"/>
            <a:ext cx="299085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000" b="1" i="0" u="none" strike="noStrike" kern="1200" cap="none" spc="0" normalizeH="0" baseline="0" noProof="0" dirty="0">
                <a:ln>
                  <a:noFill/>
                </a:ln>
                <a:solidFill>
                  <a:srgbClr val="C00000"/>
                </a:solidFill>
                <a:effectLst/>
                <a:uLnTx/>
                <a:uFillTx/>
                <a:latin typeface="Lato" panose="020F0502020204030203" pitchFamily="34" charset="0"/>
                <a:ea typeface="+mn-ea"/>
                <a:cs typeface="+mn-cs"/>
              </a:rPr>
              <a:t>Collegial Consultation</a:t>
            </a:r>
          </a:p>
        </p:txBody>
      </p:sp>
      <p:pic>
        <p:nvPicPr>
          <p:cNvPr id="2" name="Picture 1">
            <a:extLst>
              <a:ext uri="{FF2B5EF4-FFF2-40B4-BE49-F238E27FC236}">
                <a16:creationId xmlns:a16="http://schemas.microsoft.com/office/drawing/2014/main" id="{93771DF2-83EE-DA92-0020-4E3E3F2777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6680"/>
            <a:ext cx="5967283" cy="1106130"/>
          </a:xfrm>
          <a:prstGeom prst="rect">
            <a:avLst/>
          </a:prstGeom>
          <a:solidFill>
            <a:schemeClr val="bg1"/>
          </a:solid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2FE31BD4-4BC8-EDA2-4678-C7D097881A3B}"/>
              </a:ext>
            </a:extLst>
          </p:cNvPr>
          <p:cNvSpPr>
            <a:spLocks noGrp="1"/>
          </p:cNvSpPr>
          <p:nvPr>
            <p:ph type="ctrTitle"/>
          </p:nvPr>
        </p:nvSpPr>
        <p:spPr>
          <a:xfrm>
            <a:off x="134938" y="1593850"/>
            <a:ext cx="7588250" cy="3419475"/>
          </a:xfrm>
        </p:spPr>
        <p:txBody>
          <a:bodyPr anchor="ctr"/>
          <a:lstStyle/>
          <a:p>
            <a:pPr algn="l" eaLnBrk="1" hangingPunct="1">
              <a:lnSpc>
                <a:spcPct val="100000"/>
              </a:lnSpc>
            </a:pPr>
            <a:r>
              <a:rPr lang="en-US" altLang="en-US" sz="2800">
                <a:solidFill>
                  <a:srgbClr val="0A0A0A"/>
                </a:solidFill>
                <a:latin typeface="Lato" panose="020F0502020204030203" pitchFamily="34" charset="0"/>
                <a:cs typeface="Arial" panose="020B0604020202020204" pitchFamily="34" charset="0"/>
              </a:rPr>
              <a:t>Title 5 § 53200 (d):</a:t>
            </a:r>
            <a:br>
              <a:rPr lang="en-US" altLang="en-US" sz="2000">
                <a:solidFill>
                  <a:schemeClr val="tx1"/>
                </a:solidFill>
                <a:latin typeface="Lato" panose="020F0502020204030203" pitchFamily="34" charset="0"/>
                <a:cs typeface="Arial" panose="020B0604020202020204" pitchFamily="34" charset="0"/>
              </a:rPr>
            </a:br>
            <a:r>
              <a:rPr lang="en-US" altLang="en-US" sz="2000">
                <a:solidFill>
                  <a:schemeClr val="tx1"/>
                </a:solidFill>
                <a:cs typeface="Arial" panose="020B0604020202020204" pitchFamily="34" charset="0"/>
              </a:rPr>
              <a:t>(D) Requires procedures for responding to Academic Senate</a:t>
            </a:r>
            <a:r>
              <a:rPr lang="en-US" altLang="en-US" sz="2000" u="sng">
                <a:solidFill>
                  <a:schemeClr val="tx1"/>
                </a:solidFill>
                <a:cs typeface="Arial" panose="020B0604020202020204" pitchFamily="34" charset="0"/>
              </a:rPr>
              <a:t> </a:t>
            </a:r>
            <a:r>
              <a:rPr lang="en-US" altLang="en-US" sz="2000">
                <a:solidFill>
                  <a:schemeClr val="tx1"/>
                </a:solidFill>
                <a:cs typeface="Arial" panose="020B0604020202020204" pitchFamily="34" charset="0"/>
              </a:rPr>
              <a:t>recommendations that include:</a:t>
            </a:r>
            <a:br>
              <a:rPr lang="en-US" altLang="en-US" sz="2000">
                <a:solidFill>
                  <a:schemeClr val="tx1"/>
                </a:solidFill>
                <a:cs typeface="Arial" panose="020B0604020202020204" pitchFamily="34" charset="0"/>
              </a:rPr>
            </a:br>
            <a:r>
              <a:rPr lang="en-US" altLang="en-US" sz="2000">
                <a:solidFill>
                  <a:schemeClr val="tx1"/>
                </a:solidFill>
                <a:cs typeface="Arial" panose="020B0604020202020204" pitchFamily="34" charset="0"/>
              </a:rPr>
              <a:t>	1. When </a:t>
            </a:r>
            <a:r>
              <a:rPr lang="en-US" altLang="en-US" sz="2000" b="1" i="1">
                <a:solidFill>
                  <a:schemeClr val="tx1"/>
                </a:solidFill>
                <a:cs typeface="Arial" panose="020B0604020202020204" pitchFamily="34" charset="0"/>
              </a:rPr>
              <a:t>rely primarily</a:t>
            </a:r>
            <a:r>
              <a:rPr lang="en-US" altLang="en-US" sz="2000">
                <a:solidFill>
                  <a:schemeClr val="tx1"/>
                </a:solidFill>
                <a:cs typeface="Arial" panose="020B0604020202020204" pitchFamily="34" charset="0"/>
              </a:rPr>
              <a:t>, the </a:t>
            </a:r>
            <a:r>
              <a:rPr lang="en-US" altLang="en-US" sz="2000" b="1">
                <a:solidFill>
                  <a:srgbClr val="0070C0"/>
                </a:solidFill>
                <a:cs typeface="Arial" panose="020B0604020202020204" pitchFamily="34" charset="0"/>
              </a:rPr>
              <a:t>recommendation 	of the Academic 	Senate will normally be accepted, and only in exceptional 	circumstances and for compelling reasons will they not be 	accepted</a:t>
            </a:r>
            <a:br>
              <a:rPr lang="en-US" altLang="en-US" sz="2800" b="1">
                <a:solidFill>
                  <a:srgbClr val="0070C0"/>
                </a:solidFill>
                <a:latin typeface="Lato" panose="020F0502020204030203" pitchFamily="34" charset="0"/>
                <a:cs typeface="Arial" panose="020B0604020202020204" pitchFamily="34" charset="0"/>
              </a:rPr>
            </a:br>
            <a:r>
              <a:rPr lang="en-US" altLang="en-US" sz="2800">
                <a:solidFill>
                  <a:schemeClr val="tx1"/>
                </a:solidFill>
                <a:latin typeface="Lato" panose="020F0502020204030203" pitchFamily="34" charset="0"/>
                <a:cs typeface="Arial" panose="020B0604020202020204" pitchFamily="34" charset="0"/>
              </a:rPr>
              <a:t>	</a:t>
            </a:r>
          </a:p>
        </p:txBody>
      </p:sp>
      <p:sp>
        <p:nvSpPr>
          <p:cNvPr id="19460" name="TextBox 1">
            <a:extLst>
              <a:ext uri="{FF2B5EF4-FFF2-40B4-BE49-F238E27FC236}">
                <a16:creationId xmlns:a16="http://schemas.microsoft.com/office/drawing/2014/main" id="{1B0A5A76-BAE7-EDA9-65C6-F15966A5FC5F}"/>
              </a:ext>
            </a:extLst>
          </p:cNvPr>
          <p:cNvSpPr txBox="1">
            <a:spLocks noChangeArrowheads="1"/>
          </p:cNvSpPr>
          <p:nvPr/>
        </p:nvSpPr>
        <p:spPr bwMode="auto">
          <a:xfrm>
            <a:off x="1784350" y="4506913"/>
            <a:ext cx="735965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RSCCD BP2410: Rely Primarily for..</a:t>
            </a:r>
          </a:p>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1)  Curriculum, including establishing prerequisites and placing courses within disciplines; </a:t>
            </a:r>
          </a:p>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2)  Degree and certificate requirements; </a:t>
            </a:r>
          </a:p>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3)  Grading policies;</a:t>
            </a:r>
          </a:p>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5)   Standard or policies regarding student preparation and success; </a:t>
            </a:r>
          </a:p>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8)  Policies for faculty professional development activities;</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2" name="TextBox 4">
            <a:extLst>
              <a:ext uri="{FF2B5EF4-FFF2-40B4-BE49-F238E27FC236}">
                <a16:creationId xmlns:a16="http://schemas.microsoft.com/office/drawing/2014/main" id="{DDEE87C2-6393-1016-4E46-786158506AA3}"/>
              </a:ext>
            </a:extLst>
          </p:cNvPr>
          <p:cNvSpPr txBox="1">
            <a:spLocks noChangeArrowheads="1"/>
          </p:cNvSpPr>
          <p:nvPr/>
        </p:nvSpPr>
        <p:spPr bwMode="auto">
          <a:xfrm>
            <a:off x="6153149" y="491968"/>
            <a:ext cx="2990851"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400" b="1" i="0" u="none" strike="noStrike" kern="1200" cap="none" spc="0" normalizeH="0" baseline="0" noProof="0" dirty="0">
                <a:ln>
                  <a:noFill/>
                </a:ln>
                <a:solidFill>
                  <a:srgbClr val="C00000"/>
                </a:solidFill>
                <a:effectLst/>
                <a:uLnTx/>
                <a:uFillTx/>
                <a:latin typeface="Lato" panose="020F0502020204030203" pitchFamily="34" charset="0"/>
                <a:ea typeface="+mn-ea"/>
                <a:cs typeface="+mn-cs"/>
              </a:rPr>
              <a:t>Rely Primarily</a:t>
            </a:r>
          </a:p>
        </p:txBody>
      </p:sp>
      <p:pic>
        <p:nvPicPr>
          <p:cNvPr id="3" name="Picture 2">
            <a:extLst>
              <a:ext uri="{FF2B5EF4-FFF2-40B4-BE49-F238E27FC236}">
                <a16:creationId xmlns:a16="http://schemas.microsoft.com/office/drawing/2014/main" id="{16283727-D4C5-F9DC-C3F1-17EB235C69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6680"/>
            <a:ext cx="5967283" cy="1106130"/>
          </a:xfrm>
          <a:prstGeom prst="rect">
            <a:avLst/>
          </a:prstGeom>
          <a:solidFill>
            <a:schemeClr val="bg1"/>
          </a:solid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B2C12281-F9EC-85D0-CC28-3DD26BFC5A84}"/>
              </a:ext>
            </a:extLst>
          </p:cNvPr>
          <p:cNvSpPr>
            <a:spLocks noGrp="1"/>
          </p:cNvSpPr>
          <p:nvPr>
            <p:ph type="ctrTitle"/>
          </p:nvPr>
        </p:nvSpPr>
        <p:spPr>
          <a:xfrm>
            <a:off x="44450" y="1535113"/>
            <a:ext cx="7886700" cy="3419475"/>
          </a:xfrm>
        </p:spPr>
        <p:txBody>
          <a:bodyPr anchor="ctr"/>
          <a:lstStyle/>
          <a:p>
            <a:pPr algn="l" eaLnBrk="1" hangingPunct="1">
              <a:lnSpc>
                <a:spcPct val="100000"/>
              </a:lnSpc>
            </a:pPr>
            <a:r>
              <a:rPr lang="en-US" altLang="en-US" sz="2800">
                <a:solidFill>
                  <a:srgbClr val="0A0A0A"/>
                </a:solidFill>
                <a:latin typeface="Lato" panose="020F0502020204030203" pitchFamily="34" charset="0"/>
                <a:cs typeface="Arial" panose="020B0604020202020204" pitchFamily="34" charset="0"/>
              </a:rPr>
              <a:t>Title 5 § 53200 (d):</a:t>
            </a:r>
            <a:br>
              <a:rPr lang="en-US" altLang="en-US" sz="2000">
                <a:solidFill>
                  <a:schemeClr val="tx1"/>
                </a:solidFill>
                <a:latin typeface="Lato" panose="020F0502020204030203" pitchFamily="34" charset="0"/>
                <a:cs typeface="Arial" panose="020B0604020202020204" pitchFamily="34" charset="0"/>
              </a:rPr>
            </a:br>
            <a:r>
              <a:rPr lang="en-US" altLang="en-US" sz="2000">
                <a:solidFill>
                  <a:schemeClr val="tx1"/>
                </a:solidFill>
                <a:cs typeface="Arial" panose="020B0604020202020204" pitchFamily="34" charset="0"/>
              </a:rPr>
              <a:t>(D) Requires procedures for responding to Academic Senate</a:t>
            </a:r>
            <a:r>
              <a:rPr lang="en-US" altLang="en-US" sz="2000" u="sng">
                <a:solidFill>
                  <a:schemeClr val="tx1"/>
                </a:solidFill>
                <a:cs typeface="Arial" panose="020B0604020202020204" pitchFamily="34" charset="0"/>
              </a:rPr>
              <a:t> </a:t>
            </a:r>
            <a:r>
              <a:rPr lang="en-US" altLang="en-US" sz="2000">
                <a:solidFill>
                  <a:schemeClr val="tx1"/>
                </a:solidFill>
                <a:cs typeface="Arial" panose="020B0604020202020204" pitchFamily="34" charset="0"/>
              </a:rPr>
              <a:t>recommendations that include:</a:t>
            </a:r>
            <a:br>
              <a:rPr lang="en-US" altLang="en-US" sz="2000">
                <a:solidFill>
                  <a:schemeClr val="tx1"/>
                </a:solidFill>
                <a:cs typeface="Arial" panose="020B0604020202020204" pitchFamily="34" charset="0"/>
              </a:rPr>
            </a:br>
            <a:r>
              <a:rPr lang="en-US" altLang="en-US" sz="2000">
                <a:solidFill>
                  <a:schemeClr val="tx1"/>
                </a:solidFill>
                <a:cs typeface="Arial" panose="020B0604020202020204" pitchFamily="34" charset="0"/>
              </a:rPr>
              <a:t>2. When </a:t>
            </a:r>
            <a:r>
              <a:rPr lang="en-US" altLang="en-US" sz="2000" b="1" i="1">
                <a:solidFill>
                  <a:schemeClr val="tx1"/>
                </a:solidFill>
                <a:cs typeface="Arial" panose="020B0604020202020204" pitchFamily="34" charset="0"/>
              </a:rPr>
              <a:t>mutual agreement</a:t>
            </a:r>
            <a:r>
              <a:rPr lang="en-US" altLang="en-US" sz="2000" i="1">
                <a:solidFill>
                  <a:schemeClr val="tx1"/>
                </a:solidFill>
                <a:cs typeface="Arial" panose="020B0604020202020204" pitchFamily="34" charset="0"/>
              </a:rPr>
              <a:t> </a:t>
            </a:r>
            <a:r>
              <a:rPr lang="en-US" altLang="en-US" sz="2000">
                <a:solidFill>
                  <a:schemeClr val="tx1"/>
                </a:solidFill>
                <a:cs typeface="Arial" panose="020B0604020202020204" pitchFamily="34" charset="0"/>
              </a:rPr>
              <a:t>and an </a:t>
            </a:r>
            <a:r>
              <a:rPr lang="en-US" altLang="en-US" sz="2000" b="1">
                <a:solidFill>
                  <a:srgbClr val="0070C0"/>
                </a:solidFill>
                <a:cs typeface="Arial" panose="020B0604020202020204" pitchFamily="34" charset="0"/>
              </a:rPr>
              <a:t>agreement has not been reached:</a:t>
            </a:r>
            <a:br>
              <a:rPr lang="en-US" altLang="en-US" sz="2000" b="1">
                <a:solidFill>
                  <a:srgbClr val="0070C0"/>
                </a:solidFill>
                <a:cs typeface="Arial" panose="020B0604020202020204" pitchFamily="34" charset="0"/>
              </a:rPr>
            </a:br>
            <a:r>
              <a:rPr lang="en-US" altLang="en-US" sz="2000" b="1">
                <a:solidFill>
                  <a:srgbClr val="0070C0"/>
                </a:solidFill>
                <a:cs typeface="Arial" panose="020B0604020202020204" pitchFamily="34" charset="0"/>
              </a:rPr>
              <a:t>	-Existing policy remains in effect except in cases of legal 		liability or fiscal hardship </a:t>
            </a:r>
            <a:br>
              <a:rPr lang="en-US" altLang="en-US" sz="2000" b="1">
                <a:solidFill>
                  <a:srgbClr val="0070C0"/>
                </a:solidFill>
                <a:cs typeface="Arial" panose="020B0604020202020204" pitchFamily="34" charset="0"/>
              </a:rPr>
            </a:br>
            <a:r>
              <a:rPr lang="en-US" altLang="en-US" sz="2000" b="1">
                <a:solidFill>
                  <a:srgbClr val="0070C0"/>
                </a:solidFill>
                <a:cs typeface="Arial" panose="020B0604020202020204" pitchFamily="34" charset="0"/>
              </a:rPr>
              <a:t>	-Board may act - after a good faith effort - only for 			compelling legal, fiscal, or organizational reasons</a:t>
            </a:r>
            <a:r>
              <a:rPr lang="en-US" altLang="en-US" sz="2000" b="1">
                <a:solidFill>
                  <a:schemeClr val="tx1"/>
                </a:solidFill>
                <a:cs typeface="Arial" panose="020B0604020202020204" pitchFamily="34" charset="0"/>
              </a:rPr>
              <a:t>.</a:t>
            </a:r>
            <a:br>
              <a:rPr lang="en-US" altLang="en-US" sz="2000" b="1">
                <a:solidFill>
                  <a:schemeClr val="tx1"/>
                </a:solidFill>
                <a:cs typeface="Arial" panose="020B0604020202020204" pitchFamily="34" charset="0"/>
              </a:rPr>
            </a:br>
            <a:r>
              <a:rPr lang="en-US" altLang="en-US" sz="2800">
                <a:solidFill>
                  <a:schemeClr val="tx1"/>
                </a:solidFill>
                <a:latin typeface="Lato" panose="020F0502020204030203" pitchFamily="34" charset="0"/>
                <a:cs typeface="Arial" panose="020B0604020202020204" pitchFamily="34" charset="0"/>
              </a:rPr>
              <a:t>	</a:t>
            </a:r>
          </a:p>
        </p:txBody>
      </p:sp>
      <p:sp>
        <p:nvSpPr>
          <p:cNvPr id="20484" name="TextBox 1">
            <a:extLst>
              <a:ext uri="{FF2B5EF4-FFF2-40B4-BE49-F238E27FC236}">
                <a16:creationId xmlns:a16="http://schemas.microsoft.com/office/drawing/2014/main" id="{F3B1D130-AADA-DC5E-4F31-1B5C26FE1D45}"/>
              </a:ext>
            </a:extLst>
          </p:cNvPr>
          <p:cNvSpPr txBox="1">
            <a:spLocks noChangeArrowheads="1"/>
          </p:cNvSpPr>
          <p:nvPr/>
        </p:nvSpPr>
        <p:spPr bwMode="auto">
          <a:xfrm>
            <a:off x="1784350" y="4506913"/>
            <a:ext cx="7359650" cy="264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RSCCD BP2410: Mutual agreement for..</a:t>
            </a:r>
          </a:p>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4) Educational program development; </a:t>
            </a:r>
          </a:p>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6)  District and college governance structures, as related to faculty roles; </a:t>
            </a:r>
          </a:p>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7)  Faculty roles and involvement in accreditation processes, including self study and annual reports; </a:t>
            </a:r>
          </a:p>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9)  Processes for program review; </a:t>
            </a:r>
          </a:p>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10)  Processes for institutional planning and budget development.</a:t>
            </a:r>
          </a:p>
          <a:p>
            <a:pPr marL="0" marR="0" lvl="0" indent="0" algn="l" defTabSz="914400" rtl="0" eaLnBrk="1" fontAlgn="base" latinLnBrk="0" hangingPunct="1">
              <a:lnSpc>
                <a:spcPct val="9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In addition to “10+1,” the Academic Senate has other powers as well.</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2" name="TextBox 4">
            <a:extLst>
              <a:ext uri="{FF2B5EF4-FFF2-40B4-BE49-F238E27FC236}">
                <a16:creationId xmlns:a16="http://schemas.microsoft.com/office/drawing/2014/main" id="{12E14FFF-9FB3-5120-E6E2-7AB180D832E8}"/>
              </a:ext>
            </a:extLst>
          </p:cNvPr>
          <p:cNvSpPr txBox="1">
            <a:spLocks noChangeArrowheads="1"/>
          </p:cNvSpPr>
          <p:nvPr/>
        </p:nvSpPr>
        <p:spPr bwMode="auto">
          <a:xfrm>
            <a:off x="6538912" y="198103"/>
            <a:ext cx="299085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000" b="1" i="0" u="none" strike="noStrike" kern="1200" cap="none" spc="0" normalizeH="0" baseline="0" noProof="0" dirty="0">
                <a:ln>
                  <a:noFill/>
                </a:ln>
                <a:solidFill>
                  <a:srgbClr val="C00000"/>
                </a:solidFill>
                <a:effectLst/>
                <a:uLnTx/>
                <a:uFillTx/>
                <a:latin typeface="Lato" panose="020F0502020204030203" pitchFamily="34" charset="0"/>
                <a:ea typeface="+mn-ea"/>
                <a:cs typeface="+mn-cs"/>
              </a:rPr>
              <a:t>Mutual Agreement</a:t>
            </a:r>
          </a:p>
        </p:txBody>
      </p:sp>
      <p:pic>
        <p:nvPicPr>
          <p:cNvPr id="3" name="Picture 2">
            <a:extLst>
              <a:ext uri="{FF2B5EF4-FFF2-40B4-BE49-F238E27FC236}">
                <a16:creationId xmlns:a16="http://schemas.microsoft.com/office/drawing/2014/main" id="{AC4F5584-54C0-E612-671D-88B88AC791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6680"/>
            <a:ext cx="5967283" cy="1106130"/>
          </a:xfrm>
          <a:prstGeom prst="rect">
            <a:avLst/>
          </a:prstGeom>
          <a:solidFill>
            <a:schemeClr val="bg1"/>
          </a:solid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C6A9F54-D897-A276-6E0B-68FC2E86E3DA}"/>
              </a:ext>
            </a:extLst>
          </p:cNvPr>
          <p:cNvSpPr>
            <a:spLocks noGrp="1"/>
          </p:cNvSpPr>
          <p:nvPr>
            <p:ph type="ctrTitle"/>
          </p:nvPr>
        </p:nvSpPr>
        <p:spPr>
          <a:xfrm>
            <a:off x="179388" y="2817813"/>
            <a:ext cx="7886700" cy="3417887"/>
          </a:xfrm>
          <a:ln>
            <a:miter lim="800000"/>
            <a:headEnd/>
            <a:tailEnd/>
          </a:ln>
        </p:spPr>
        <p:txBody>
          <a:bodyPr anchor="ctr">
            <a:noAutofit/>
          </a:bodyPr>
          <a:lstStyle/>
          <a:p>
            <a:pPr algn="l" eaLnBrk="1" hangingPunct="1">
              <a:defRPr/>
            </a:pPr>
            <a:r>
              <a:rPr lang="en-US" altLang="en-US" sz="3600" b="1">
                <a:solidFill>
                  <a:srgbClr val="0070C0"/>
                </a:solidFill>
                <a:cs typeface="Arial" panose="020B0604020202020204" pitchFamily="34" charset="0"/>
              </a:rPr>
              <a:t>Education Code-More Powers</a:t>
            </a:r>
            <a:br>
              <a:rPr lang="en-US" altLang="en-US" sz="2800">
                <a:solidFill>
                  <a:schemeClr val="tx1"/>
                </a:solidFill>
                <a:cs typeface="Arial" panose="020B0604020202020204" pitchFamily="34" charset="0"/>
              </a:rPr>
            </a:br>
            <a:r>
              <a:rPr lang="en-US" altLang="en-US" sz="2800">
                <a:solidFill>
                  <a:schemeClr val="tx1"/>
                </a:solidFill>
                <a:cs typeface="Arial" panose="020B0604020202020204" pitchFamily="34" charset="0"/>
              </a:rPr>
              <a:t>Section 87359 (b) Equivalency</a:t>
            </a:r>
            <a:br>
              <a:rPr lang="en-US" altLang="en-US" sz="2800">
                <a:solidFill>
                  <a:schemeClr val="tx1"/>
                </a:solidFill>
                <a:cs typeface="Arial" panose="020B0604020202020204" pitchFamily="34" charset="0"/>
              </a:rPr>
            </a:br>
            <a:r>
              <a:rPr lang="en-US" altLang="en-US" sz="2800">
                <a:solidFill>
                  <a:schemeClr val="tx1"/>
                </a:solidFill>
                <a:cs typeface="Arial" panose="020B0604020202020204" pitchFamily="34" charset="0"/>
              </a:rPr>
              <a:t>Section 87360 (b) Hiring Criteria, policies, and procedures</a:t>
            </a:r>
            <a:br>
              <a:rPr lang="en-US" altLang="en-US" sz="2800">
                <a:solidFill>
                  <a:schemeClr val="tx1"/>
                </a:solidFill>
                <a:cs typeface="Arial" panose="020B0604020202020204" pitchFamily="34" charset="0"/>
              </a:rPr>
            </a:br>
            <a:r>
              <a:rPr lang="en-US" altLang="en-US" sz="2800">
                <a:solidFill>
                  <a:schemeClr val="tx1"/>
                </a:solidFill>
                <a:cs typeface="Arial" panose="020B0604020202020204" pitchFamily="34" charset="0"/>
              </a:rPr>
              <a:t>Section 87458 (a) Administrative Retreat Rights</a:t>
            </a:r>
            <a:br>
              <a:rPr lang="en-US" altLang="en-US" sz="2800">
                <a:solidFill>
                  <a:schemeClr val="tx1"/>
                </a:solidFill>
                <a:effectLst>
                  <a:outerShdw blurRad="38100" dist="38100" dir="2700000" algn="tl">
                    <a:srgbClr val="C0C0C0"/>
                  </a:outerShdw>
                </a:effectLst>
                <a:cs typeface="Arial" panose="020B0604020202020204" pitchFamily="34" charset="0"/>
              </a:rPr>
            </a:br>
            <a:br>
              <a:rPr lang="en-US" altLang="en-US" sz="2800" b="1">
                <a:solidFill>
                  <a:srgbClr val="0070C0"/>
                </a:solidFill>
                <a:cs typeface="Arial" panose="020B0604020202020204" pitchFamily="34" charset="0"/>
              </a:rPr>
            </a:br>
            <a:r>
              <a:rPr lang="en-US" altLang="en-US" sz="2800" b="1">
                <a:solidFill>
                  <a:srgbClr val="0070C0"/>
                </a:solidFill>
                <a:cs typeface="Arial" panose="020B0604020202020204" pitchFamily="34" charset="0"/>
              </a:rPr>
              <a:t>TITLE 5 § 53203 – Even More Powers</a:t>
            </a:r>
            <a:br>
              <a:rPr lang="en-US" altLang="en-US" sz="2800">
                <a:solidFill>
                  <a:schemeClr val="tx1"/>
                </a:solidFill>
                <a:cs typeface="Arial" panose="020B0604020202020204" pitchFamily="34" charset="0"/>
              </a:rPr>
            </a:br>
            <a:r>
              <a:rPr lang="en-US" altLang="en-US" sz="1800">
                <a:solidFill>
                  <a:schemeClr val="tx1"/>
                </a:solidFill>
                <a:cs typeface="Arial" panose="020B0604020202020204" pitchFamily="34" charset="0"/>
              </a:rPr>
              <a:t>(E) Academic Senate may assume responsibilities and perform functions as may be delegated by the Governing Board</a:t>
            </a:r>
            <a:br>
              <a:rPr lang="en-US" altLang="en-US" sz="1800">
                <a:solidFill>
                  <a:schemeClr val="tx1"/>
                </a:solidFill>
                <a:cs typeface="Arial" panose="020B0604020202020204" pitchFamily="34" charset="0"/>
              </a:rPr>
            </a:br>
            <a:br>
              <a:rPr lang="en-US" altLang="en-US" sz="1800">
                <a:solidFill>
                  <a:schemeClr val="tx1"/>
                </a:solidFill>
                <a:cs typeface="Arial" panose="020B0604020202020204" pitchFamily="34" charset="0"/>
              </a:rPr>
            </a:br>
            <a:r>
              <a:rPr lang="en-US" altLang="en-US" sz="1800">
                <a:solidFill>
                  <a:schemeClr val="tx1"/>
                </a:solidFill>
                <a:cs typeface="Arial" panose="020B0604020202020204" pitchFamily="34" charset="0"/>
              </a:rPr>
              <a:t>(F) </a:t>
            </a:r>
            <a:r>
              <a:rPr lang="en-US" altLang="en-US" sz="1800" b="1">
                <a:solidFill>
                  <a:srgbClr val="0070C0"/>
                </a:solidFill>
                <a:cs typeface="Arial" panose="020B0604020202020204" pitchFamily="34" charset="0"/>
              </a:rPr>
              <a:t>Appointment of faculty members to college committees </a:t>
            </a:r>
            <a:r>
              <a:rPr lang="en-US" altLang="en-US" sz="1800">
                <a:solidFill>
                  <a:schemeClr val="tx1"/>
                </a:solidFill>
                <a:cs typeface="Arial" panose="020B0604020202020204" pitchFamily="34" charset="0"/>
              </a:rPr>
              <a:t>shall be made by the Academic Senate – (requires consultation with CEO or designee)</a:t>
            </a:r>
            <a:br>
              <a:rPr lang="en-US" altLang="en-US" sz="1800">
                <a:solidFill>
                  <a:schemeClr val="tx1"/>
                </a:solidFill>
                <a:cs typeface="Arial" panose="020B0604020202020204" pitchFamily="34" charset="0"/>
              </a:rPr>
            </a:br>
            <a:br>
              <a:rPr lang="en-US" altLang="en-US" sz="1800">
                <a:solidFill>
                  <a:schemeClr val="tx1"/>
                </a:solidFill>
                <a:cs typeface="Arial" panose="020B0604020202020204" pitchFamily="34" charset="0"/>
              </a:rPr>
            </a:br>
            <a:br>
              <a:rPr lang="en-US" altLang="en-US" sz="1800">
                <a:solidFill>
                  <a:schemeClr val="tx2"/>
                </a:solidFill>
                <a:effectLst>
                  <a:outerShdw blurRad="38100" dist="38100" dir="2700000" algn="tl">
                    <a:srgbClr val="C0C0C0"/>
                  </a:outerShdw>
                </a:effectLst>
                <a:cs typeface="Arial" panose="020B0604020202020204" pitchFamily="34" charset="0"/>
              </a:rPr>
            </a:br>
            <a:endParaRPr lang="en-US" altLang="en-US" sz="2800">
              <a:solidFill>
                <a:schemeClr val="tx1"/>
              </a:solidFill>
              <a:latin typeface="Lato" panose="020F0502020204030203" pitchFamily="34" charset="0"/>
              <a:cs typeface="Arial" panose="020B0604020202020204" pitchFamily="34" charset="0"/>
            </a:endParaRPr>
          </a:p>
        </p:txBody>
      </p:sp>
      <p:sp>
        <p:nvSpPr>
          <p:cNvPr id="2" name="TextBox 4">
            <a:extLst>
              <a:ext uri="{FF2B5EF4-FFF2-40B4-BE49-F238E27FC236}">
                <a16:creationId xmlns:a16="http://schemas.microsoft.com/office/drawing/2014/main" id="{C71A8C1F-D2B8-0F3C-48D2-526BC25BDC63}"/>
              </a:ext>
            </a:extLst>
          </p:cNvPr>
          <p:cNvSpPr txBox="1">
            <a:spLocks noChangeArrowheads="1"/>
          </p:cNvSpPr>
          <p:nvPr/>
        </p:nvSpPr>
        <p:spPr bwMode="auto">
          <a:xfrm>
            <a:off x="6276974" y="522746"/>
            <a:ext cx="299085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000" b="1" i="0" u="none" strike="noStrike" kern="1200" cap="none" spc="0" normalizeH="0" baseline="0" noProof="0" dirty="0">
                <a:ln>
                  <a:noFill/>
                </a:ln>
                <a:solidFill>
                  <a:srgbClr val="C00000"/>
                </a:solidFill>
                <a:effectLst/>
                <a:uLnTx/>
                <a:uFillTx/>
                <a:latin typeface="Lato" panose="020F0502020204030203" pitchFamily="34" charset="0"/>
                <a:ea typeface="+mn-ea"/>
                <a:cs typeface="+mn-cs"/>
              </a:rPr>
              <a:t>Other Powers</a:t>
            </a:r>
          </a:p>
        </p:txBody>
      </p:sp>
      <p:pic>
        <p:nvPicPr>
          <p:cNvPr id="3" name="Picture 2">
            <a:extLst>
              <a:ext uri="{FF2B5EF4-FFF2-40B4-BE49-F238E27FC236}">
                <a16:creationId xmlns:a16="http://schemas.microsoft.com/office/drawing/2014/main" id="{D6B8B88D-822D-69B0-6372-1E0CC18C77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46680"/>
            <a:ext cx="5967283" cy="1106130"/>
          </a:xfrm>
          <a:prstGeom prst="rect">
            <a:avLst/>
          </a:prstGeom>
          <a:solidFill>
            <a:schemeClr val="bg1"/>
          </a:solid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CF1C940-50B4-ABAC-B8CE-B58A8B3C6B84}"/>
              </a:ext>
            </a:extLst>
          </p:cNvPr>
          <p:cNvSpPr>
            <a:spLocks noGrp="1"/>
          </p:cNvSpPr>
          <p:nvPr>
            <p:ph type="ctrTitle"/>
          </p:nvPr>
        </p:nvSpPr>
        <p:spPr>
          <a:xfrm>
            <a:off x="55563" y="2528889"/>
            <a:ext cx="9164637" cy="3763962"/>
          </a:xfrm>
          <a:ln>
            <a:miter lim="800000"/>
            <a:headEnd/>
            <a:tailEnd/>
          </a:ln>
        </p:spPr>
        <p:txBody>
          <a:bodyPr anchor="ctr">
            <a:noAutofit/>
          </a:bodyPr>
          <a:lst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Arial" pitchFamily="-100" charset="0"/>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ea typeface="Arial" pitchFamily="-100" charset="0"/>
                <a:cs typeface="Arial"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ea typeface="Arial" pitchFamily="-100" charset="0"/>
                <a:cs typeface="Arial"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ea typeface="Arial" pitchFamily="-100" charset="0"/>
                <a:cs typeface="Arial"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ea typeface="Arial" pitchFamily="-100" charset="0"/>
                <a:cs typeface="Arial"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charset="0"/>
                <a:cs typeface="Arial"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charset="0"/>
                <a:cs typeface="Arial"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charset="0"/>
                <a:cs typeface="Arial"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charset="0"/>
                <a:cs typeface="Arial" charset="0"/>
              </a:defRPr>
            </a:lvl9pPr>
          </a:lstStyle>
          <a:p>
            <a:pPr eaLnBrk="1" hangingPunct="1">
              <a:lnSpc>
                <a:spcPct val="100000"/>
              </a:lnSpc>
              <a:defRPr/>
            </a:pPr>
            <a:r>
              <a:rPr lang="en-US" sz="2800" dirty="0">
                <a:solidFill>
                  <a:schemeClr val="tx1"/>
                </a:solidFill>
                <a:effectLst/>
              </a:rPr>
              <a:t>1. </a:t>
            </a:r>
            <a:r>
              <a:rPr lang="en-US" sz="2800" b="1" dirty="0">
                <a:solidFill>
                  <a:schemeClr val="tx1"/>
                </a:solidFill>
                <a:effectLst/>
              </a:rPr>
              <a:t>District Council</a:t>
            </a:r>
            <a:r>
              <a:rPr lang="en-US" sz="2800" dirty="0">
                <a:solidFill>
                  <a:schemeClr val="tx1"/>
                </a:solidFill>
                <a:effectLst/>
              </a:rPr>
              <a:t>: Claire Coyne and </a:t>
            </a:r>
            <a:r>
              <a:rPr lang="en-US" sz="2800" dirty="0">
                <a:solidFill>
                  <a:schemeClr val="tx1"/>
                </a:solidFill>
                <a:effectLst/>
                <a:highlight>
                  <a:srgbClr val="FFFF00"/>
                </a:highlight>
              </a:rPr>
              <a:t>Appointed Faculty</a:t>
            </a:r>
            <a:br>
              <a:rPr lang="en-US" sz="2800" dirty="0">
                <a:solidFill>
                  <a:schemeClr val="tx1"/>
                </a:solidFill>
                <a:effectLst/>
              </a:rPr>
            </a:br>
            <a:r>
              <a:rPr lang="en-US" sz="2800" dirty="0">
                <a:solidFill>
                  <a:schemeClr val="tx1"/>
                </a:solidFill>
                <a:effectLst/>
              </a:rPr>
              <a:t>2. </a:t>
            </a:r>
            <a:r>
              <a:rPr lang="en-US" sz="2800" b="1" dirty="0">
                <a:solidFill>
                  <a:schemeClr val="tx1"/>
                </a:solidFill>
                <a:effectLst/>
              </a:rPr>
              <a:t>Planning &amp; Organizational Effectiveness (POE): </a:t>
            </a:r>
            <a:r>
              <a:rPr lang="en-US" sz="2800" dirty="0">
                <a:solidFill>
                  <a:schemeClr val="tx1"/>
                </a:solidFill>
                <a:effectLst/>
              </a:rPr>
              <a:t>Claire Coyne and Kristen Robinson</a:t>
            </a:r>
            <a:br>
              <a:rPr lang="en-US" sz="2800" b="1" dirty="0">
                <a:solidFill>
                  <a:schemeClr val="tx1"/>
                </a:solidFill>
                <a:effectLst/>
              </a:rPr>
            </a:br>
            <a:r>
              <a:rPr lang="en-US" sz="2800" dirty="0">
                <a:solidFill>
                  <a:schemeClr val="tx1"/>
                </a:solidFill>
                <a:effectLst/>
              </a:rPr>
              <a:t>3. </a:t>
            </a:r>
            <a:r>
              <a:rPr lang="en-US" sz="2800" b="1" dirty="0">
                <a:solidFill>
                  <a:schemeClr val="tx1"/>
                </a:solidFill>
                <a:effectLst/>
              </a:rPr>
              <a:t>Human Resources (HRC): </a:t>
            </a:r>
            <a:r>
              <a:rPr lang="en-US" sz="2800" dirty="0">
                <a:solidFill>
                  <a:schemeClr val="tx1"/>
                </a:solidFill>
                <a:effectLst/>
              </a:rPr>
              <a:t>Merari Weber and John Zarske</a:t>
            </a:r>
            <a:br>
              <a:rPr lang="en-US" sz="2800" dirty="0">
                <a:solidFill>
                  <a:schemeClr val="tx1"/>
                </a:solidFill>
                <a:effectLst/>
              </a:rPr>
            </a:br>
            <a:r>
              <a:rPr lang="en-US" sz="2800" dirty="0">
                <a:solidFill>
                  <a:schemeClr val="tx1"/>
                </a:solidFill>
                <a:effectLst/>
              </a:rPr>
              <a:t>4. </a:t>
            </a:r>
            <a:r>
              <a:rPr lang="en-US" sz="2800" b="1" dirty="0">
                <a:solidFill>
                  <a:schemeClr val="tx1"/>
                </a:solidFill>
                <a:effectLst/>
              </a:rPr>
              <a:t>Fiscal Resources (FRC): </a:t>
            </a:r>
            <a:r>
              <a:rPr lang="en-US" sz="2800" dirty="0">
                <a:solidFill>
                  <a:schemeClr val="tx1"/>
                </a:solidFill>
                <a:effectLst/>
              </a:rPr>
              <a:t>Claire Coyne (co-chair) and Jorge Lopez (co-chair P&amp;B committee)</a:t>
            </a:r>
            <a:br>
              <a:rPr lang="en-US" sz="2800" b="1" dirty="0">
                <a:solidFill>
                  <a:schemeClr val="tx1"/>
                </a:solidFill>
                <a:effectLst/>
              </a:rPr>
            </a:br>
            <a:r>
              <a:rPr lang="en-US" sz="2800" dirty="0">
                <a:solidFill>
                  <a:schemeClr val="tx1"/>
                </a:solidFill>
                <a:effectLst/>
              </a:rPr>
              <a:t>5. </a:t>
            </a:r>
            <a:r>
              <a:rPr lang="en-US" sz="2800" b="1" dirty="0">
                <a:solidFill>
                  <a:schemeClr val="tx1"/>
                </a:solidFill>
                <a:effectLst/>
              </a:rPr>
              <a:t>Physical Resources (PRC): </a:t>
            </a:r>
            <a:r>
              <a:rPr lang="en-US" sz="2800" dirty="0">
                <a:solidFill>
                  <a:schemeClr val="tx1"/>
                </a:solidFill>
                <a:effectLst/>
              </a:rPr>
              <a:t>Jason Huskey (co-chair Facilities committee) and </a:t>
            </a:r>
            <a:r>
              <a:rPr lang="en-US" sz="2800" dirty="0">
                <a:solidFill>
                  <a:schemeClr val="tx1"/>
                </a:solidFill>
                <a:effectLst/>
                <a:highlight>
                  <a:srgbClr val="FFFF00"/>
                </a:highlight>
              </a:rPr>
              <a:t>Appointed Faculty</a:t>
            </a:r>
            <a:br>
              <a:rPr lang="en-US" sz="2800" dirty="0">
                <a:solidFill>
                  <a:schemeClr val="tx1"/>
                </a:solidFill>
                <a:effectLst/>
              </a:rPr>
            </a:br>
            <a:r>
              <a:rPr lang="en-US" sz="2800" dirty="0">
                <a:solidFill>
                  <a:schemeClr val="tx1"/>
                </a:solidFill>
                <a:effectLst/>
              </a:rPr>
              <a:t>6. </a:t>
            </a:r>
            <a:r>
              <a:rPr lang="en-US" sz="2800" b="1" dirty="0">
                <a:solidFill>
                  <a:schemeClr val="tx1"/>
                </a:solidFill>
                <a:effectLst/>
              </a:rPr>
              <a:t>Sustainable RSCCD</a:t>
            </a:r>
            <a:r>
              <a:rPr lang="en-US" sz="2800" dirty="0">
                <a:solidFill>
                  <a:schemeClr val="tx1"/>
                </a:solidFill>
                <a:effectLst/>
              </a:rPr>
              <a:t>: Kelvin Leeds and </a:t>
            </a:r>
            <a:r>
              <a:rPr lang="en-US" sz="2800" dirty="0">
                <a:solidFill>
                  <a:schemeClr val="tx1"/>
                </a:solidFill>
                <a:effectLst/>
                <a:highlight>
                  <a:srgbClr val="FFFF00"/>
                </a:highlight>
              </a:rPr>
              <a:t>Appointed Faculty</a:t>
            </a:r>
            <a:br>
              <a:rPr lang="en-US" sz="2800" dirty="0">
                <a:solidFill>
                  <a:schemeClr val="tx1"/>
                </a:solidFill>
                <a:effectLst/>
              </a:rPr>
            </a:br>
            <a:r>
              <a:rPr lang="en-US" sz="2800" dirty="0">
                <a:solidFill>
                  <a:schemeClr val="tx1"/>
                </a:solidFill>
                <a:effectLst/>
              </a:rPr>
              <a:t>7. </a:t>
            </a:r>
            <a:r>
              <a:rPr lang="en-US" sz="2800" b="1" dirty="0">
                <a:solidFill>
                  <a:schemeClr val="tx1"/>
                </a:solidFill>
                <a:effectLst/>
              </a:rPr>
              <a:t>Technology Advisory Group (TAG): </a:t>
            </a:r>
            <a:r>
              <a:rPr lang="en-US" sz="2800" dirty="0">
                <a:solidFill>
                  <a:schemeClr val="tx1"/>
                </a:solidFill>
                <a:effectLst/>
              </a:rPr>
              <a:t>Jason Sim (co-chair SACTAC) and </a:t>
            </a:r>
            <a:r>
              <a:rPr lang="en-US" sz="2800" dirty="0">
                <a:solidFill>
                  <a:schemeClr val="tx1"/>
                </a:solidFill>
                <a:effectLst/>
                <a:highlight>
                  <a:srgbClr val="FFFF00"/>
                </a:highlight>
              </a:rPr>
              <a:t>Appointed Faculty</a:t>
            </a:r>
            <a:br>
              <a:rPr lang="en-US" sz="2800" dirty="0">
                <a:solidFill>
                  <a:schemeClr val="tx1"/>
                </a:solidFill>
                <a:effectLst/>
                <a:highlight>
                  <a:srgbClr val="FFFF00"/>
                </a:highlight>
              </a:rPr>
            </a:br>
            <a:br>
              <a:rPr lang="en-US" sz="3200" dirty="0">
                <a:solidFill>
                  <a:srgbClr val="0070C0"/>
                </a:solidFill>
              </a:rPr>
            </a:br>
            <a:endParaRPr lang="en-US" sz="3200" dirty="0">
              <a:solidFill>
                <a:srgbClr val="0070C0"/>
              </a:solidFill>
              <a:effectLst/>
              <a:latin typeface="Lato" panose="020F0502020204030203" pitchFamily="34" charset="0"/>
            </a:endParaRPr>
          </a:p>
        </p:txBody>
      </p:sp>
      <p:sp>
        <p:nvSpPr>
          <p:cNvPr id="23555" name="TextBox 4">
            <a:extLst>
              <a:ext uri="{FF2B5EF4-FFF2-40B4-BE49-F238E27FC236}">
                <a16:creationId xmlns:a16="http://schemas.microsoft.com/office/drawing/2014/main" id="{F100311F-4A6B-50DA-F698-433B0B10CE78}"/>
              </a:ext>
            </a:extLst>
          </p:cNvPr>
          <p:cNvSpPr txBox="1">
            <a:spLocks noChangeArrowheads="1"/>
          </p:cNvSpPr>
          <p:nvPr/>
        </p:nvSpPr>
        <p:spPr bwMode="auto">
          <a:xfrm>
            <a:off x="5453063" y="99407"/>
            <a:ext cx="3829050" cy="1831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n-US" altLang="en-US" sz="2700" b="1" i="0" u="none" strike="noStrike" kern="1200" cap="none" spc="0" normalizeH="0" baseline="0" noProof="0" dirty="0">
                <a:ln>
                  <a:noFill/>
                </a:ln>
                <a:solidFill>
                  <a:srgbClr val="C00000"/>
                </a:solidFill>
                <a:effectLst/>
                <a:uLnTx/>
                <a:uFillTx/>
                <a:latin typeface="Calibri" panose="020F0502020204030204" pitchFamily="34" charset="0"/>
                <a:ea typeface="+mn-ea"/>
                <a:cs typeface="+mn-cs"/>
              </a:rPr>
              <a:t>RSCCD Participatory Governance </a:t>
            </a:r>
          </a:p>
          <a:p>
            <a:pPr marL="0" marR="0" lvl="0" indent="0" defTabSz="914400" rtl="0" eaLnBrk="0" fontAlgn="base" latinLnBrk="0" hangingPunct="0">
              <a:lnSpc>
                <a:spcPct val="100000"/>
              </a:lnSpc>
              <a:spcBef>
                <a:spcPct val="0"/>
              </a:spcBef>
              <a:spcAft>
                <a:spcPct val="0"/>
              </a:spcAft>
              <a:buClrTx/>
              <a:buSzTx/>
              <a:buFontTx/>
              <a:buNone/>
              <a:tabLst/>
              <a:defRPr/>
            </a:pPr>
            <a:r>
              <a:rPr kumimoji="0" lang="en-US" altLang="en-US" sz="2700" b="1" i="0" u="none" strike="noStrike" kern="1200" cap="none" spc="0" normalizeH="0" baseline="0" noProof="0" dirty="0">
                <a:ln>
                  <a:noFill/>
                </a:ln>
                <a:solidFill>
                  <a:srgbClr val="C00000"/>
                </a:solidFill>
                <a:effectLst/>
                <a:uLnTx/>
                <a:uFillTx/>
                <a:latin typeface="Calibri" panose="020F0502020204030204" pitchFamily="34" charset="0"/>
                <a:ea typeface="+mn-ea"/>
                <a:cs typeface="+mn-cs"/>
              </a:rPr>
              <a:t>District Committees</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200" b="0" i="0" u="none" strike="noStrike" kern="1200" cap="none" spc="0" normalizeH="0" baseline="0" noProof="0" dirty="0">
              <a:ln>
                <a:noFill/>
              </a:ln>
              <a:solidFill>
                <a:srgbClr val="0A0A0A"/>
              </a:solidFill>
              <a:effectLst/>
              <a:uLnTx/>
              <a:uFillTx/>
              <a:latin typeface="Lato" panose="020F0502020204030203" pitchFamily="34" charset="0"/>
              <a:ea typeface="+mn-ea"/>
              <a:cs typeface="+mn-cs"/>
            </a:endParaRPr>
          </a:p>
        </p:txBody>
      </p:sp>
      <p:pic>
        <p:nvPicPr>
          <p:cNvPr id="2" name="Picture 1">
            <a:extLst>
              <a:ext uri="{FF2B5EF4-FFF2-40B4-BE49-F238E27FC236}">
                <a16:creationId xmlns:a16="http://schemas.microsoft.com/office/drawing/2014/main" id="{017015CC-5978-0E57-2CD7-F1F344BCF8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7603"/>
            <a:ext cx="5257021" cy="974472"/>
          </a:xfrm>
          <a:prstGeom prst="rect">
            <a:avLst/>
          </a:prstGeom>
          <a:solidFill>
            <a:schemeClr val="bg1"/>
          </a:solidFill>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CF1C940-50B4-ABAC-B8CE-B58A8B3C6B84}"/>
              </a:ext>
            </a:extLst>
          </p:cNvPr>
          <p:cNvSpPr>
            <a:spLocks noGrp="1"/>
          </p:cNvSpPr>
          <p:nvPr>
            <p:ph type="ctrTitle"/>
          </p:nvPr>
        </p:nvSpPr>
        <p:spPr>
          <a:xfrm>
            <a:off x="-20637" y="1993624"/>
            <a:ext cx="9302750" cy="5257800"/>
          </a:xfrm>
          <a:ln>
            <a:miter lim="800000"/>
            <a:headEnd/>
            <a:tailEnd/>
          </a:ln>
        </p:spPr>
        <p:txBody>
          <a:bodyPr anchor="ctr">
            <a:noAutofit/>
          </a:bodyPr>
          <a:lst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Arial" pitchFamily="-100" charset="0"/>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ea typeface="Arial" pitchFamily="-100" charset="0"/>
                <a:cs typeface="Arial"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ea typeface="Arial" pitchFamily="-100" charset="0"/>
                <a:cs typeface="Arial"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ea typeface="Arial" pitchFamily="-100" charset="0"/>
                <a:cs typeface="Arial"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ea typeface="Arial" pitchFamily="-100" charset="0"/>
                <a:cs typeface="Arial"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charset="0"/>
                <a:cs typeface="Arial"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charset="0"/>
                <a:cs typeface="Arial"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charset="0"/>
                <a:cs typeface="Arial"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charset="0"/>
                <a:cs typeface="Arial" charset="0"/>
              </a:defRPr>
            </a:lvl9pPr>
          </a:lstStyle>
          <a:p>
            <a:pPr eaLnBrk="1" hangingPunct="1">
              <a:lnSpc>
                <a:spcPct val="100000"/>
              </a:lnSpc>
              <a:defRPr/>
            </a:pPr>
            <a:r>
              <a:rPr lang="en-US" sz="2600" b="1" dirty="0">
                <a:solidFill>
                  <a:schemeClr val="tx1"/>
                </a:solidFill>
                <a:effectLst/>
              </a:rPr>
              <a:t>Participatory Governance Handbook - https://www.sac.edu/committees/Pages/default.aspx</a:t>
            </a:r>
            <a:br>
              <a:rPr lang="en-US" sz="2800" b="1" dirty="0">
                <a:solidFill>
                  <a:schemeClr val="tx1"/>
                </a:solidFill>
                <a:effectLst/>
              </a:rPr>
            </a:br>
            <a:br>
              <a:rPr lang="en-US" sz="2800" b="1" dirty="0">
                <a:solidFill>
                  <a:schemeClr val="tx1"/>
                </a:solidFill>
                <a:effectLst/>
              </a:rPr>
            </a:br>
            <a:r>
              <a:rPr lang="en-US" sz="2600" b="1" dirty="0">
                <a:solidFill>
                  <a:schemeClr val="tx1"/>
                </a:solidFill>
                <a:effectLst/>
              </a:rPr>
              <a:t>College Council</a:t>
            </a:r>
            <a:r>
              <a:rPr lang="en-US" sz="2600" dirty="0">
                <a:solidFill>
                  <a:schemeClr val="tx1"/>
                </a:solidFill>
                <a:effectLst/>
              </a:rPr>
              <a:t>: Claire Coyne, Monica Zarske and Steve Bautista</a:t>
            </a:r>
            <a:br>
              <a:rPr lang="en-US" sz="2600" dirty="0">
                <a:solidFill>
                  <a:schemeClr val="tx1"/>
                </a:solidFill>
                <a:effectLst/>
              </a:rPr>
            </a:br>
            <a:br>
              <a:rPr lang="en-US" sz="2600" dirty="0">
                <a:solidFill>
                  <a:schemeClr val="tx1"/>
                </a:solidFill>
                <a:effectLst/>
              </a:rPr>
            </a:br>
            <a:r>
              <a:rPr lang="en-US" sz="2600" b="1" dirty="0">
                <a:solidFill>
                  <a:schemeClr val="tx1"/>
                </a:solidFill>
                <a:effectLst/>
              </a:rPr>
              <a:t>Planning &amp; Budget:</a:t>
            </a:r>
            <a:r>
              <a:rPr lang="en-US" sz="2600" dirty="0">
                <a:solidFill>
                  <a:schemeClr val="tx1"/>
                </a:solidFill>
                <a:effectLst/>
              </a:rPr>
              <a:t> Co-Chair Jorge Lopez, Claire Coyne + 7 faculty representatives</a:t>
            </a:r>
            <a:br>
              <a:rPr lang="en-US" sz="2600" dirty="0">
                <a:solidFill>
                  <a:schemeClr val="tx1"/>
                </a:solidFill>
                <a:effectLst/>
              </a:rPr>
            </a:br>
            <a:br>
              <a:rPr lang="en-US" sz="2600" b="1" dirty="0">
                <a:solidFill>
                  <a:schemeClr val="tx1"/>
                </a:solidFill>
                <a:effectLst/>
              </a:rPr>
            </a:br>
            <a:r>
              <a:rPr lang="en-US" sz="2600" b="1" dirty="0">
                <a:solidFill>
                  <a:schemeClr val="tx1"/>
                </a:solidFill>
                <a:effectLst/>
              </a:rPr>
              <a:t>Facility and Safety: </a:t>
            </a:r>
            <a:r>
              <a:rPr lang="en-US" sz="2600" dirty="0">
                <a:solidFill>
                  <a:schemeClr val="tx1"/>
                </a:solidFill>
                <a:effectLst/>
              </a:rPr>
              <a:t>Co-Chair Jason Huskey, 6 faculty representatives, 1-2 from Campus Maintenance Sub-committee</a:t>
            </a:r>
            <a:br>
              <a:rPr lang="en-US" sz="2600" dirty="0">
                <a:solidFill>
                  <a:schemeClr val="tx1"/>
                </a:solidFill>
                <a:effectLst/>
              </a:rPr>
            </a:br>
            <a:br>
              <a:rPr lang="en-US" sz="2600" dirty="0">
                <a:solidFill>
                  <a:schemeClr val="tx1"/>
                </a:solidFill>
                <a:effectLst/>
              </a:rPr>
            </a:br>
            <a:r>
              <a:rPr lang="en-US" sz="2600" b="1" dirty="0">
                <a:solidFill>
                  <a:schemeClr val="tx1"/>
                </a:solidFill>
                <a:effectLst/>
              </a:rPr>
              <a:t>Technology Advisory Committee (SACTAC): </a:t>
            </a:r>
            <a:r>
              <a:rPr lang="en-US" sz="2600" dirty="0">
                <a:solidFill>
                  <a:schemeClr val="tx1"/>
                </a:solidFill>
                <a:effectLst/>
              </a:rPr>
              <a:t>Co-Chair Jason Sim and 2 faculty </a:t>
            </a:r>
            <a:br>
              <a:rPr lang="en-US" sz="2600" b="1" dirty="0">
                <a:solidFill>
                  <a:schemeClr val="tx1"/>
                </a:solidFill>
                <a:effectLst/>
              </a:rPr>
            </a:br>
            <a:br>
              <a:rPr lang="en-US" sz="2800" b="1" dirty="0">
                <a:solidFill>
                  <a:schemeClr val="tx1"/>
                </a:solidFill>
                <a:effectLst/>
              </a:rPr>
            </a:br>
            <a:endParaRPr lang="en-US" sz="3200" dirty="0">
              <a:solidFill>
                <a:srgbClr val="0070C0"/>
              </a:solidFill>
              <a:effectLst/>
              <a:latin typeface="Lato" panose="020F0502020204030203" pitchFamily="34" charset="0"/>
            </a:endParaRPr>
          </a:p>
        </p:txBody>
      </p:sp>
      <p:sp>
        <p:nvSpPr>
          <p:cNvPr id="2" name="TextBox 4">
            <a:extLst>
              <a:ext uri="{FF2B5EF4-FFF2-40B4-BE49-F238E27FC236}">
                <a16:creationId xmlns:a16="http://schemas.microsoft.com/office/drawing/2014/main" id="{76CD4BC2-2225-2C20-78E4-536243960EBE}"/>
              </a:ext>
            </a:extLst>
          </p:cNvPr>
          <p:cNvSpPr txBox="1">
            <a:spLocks noChangeArrowheads="1"/>
          </p:cNvSpPr>
          <p:nvPr/>
        </p:nvSpPr>
        <p:spPr bwMode="auto">
          <a:xfrm>
            <a:off x="5453063" y="99407"/>
            <a:ext cx="3829050" cy="1831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n-US" altLang="en-US" sz="2700" b="1" i="0" u="none" strike="noStrike" kern="1200" cap="none" spc="0" normalizeH="0" baseline="0" noProof="0" dirty="0">
                <a:ln>
                  <a:noFill/>
                </a:ln>
                <a:solidFill>
                  <a:srgbClr val="C00000"/>
                </a:solidFill>
                <a:effectLst/>
                <a:uLnTx/>
                <a:uFillTx/>
                <a:latin typeface="Calibri" panose="020F0502020204030204" pitchFamily="34" charset="0"/>
                <a:ea typeface="+mn-ea"/>
                <a:cs typeface="+mn-cs"/>
              </a:rPr>
              <a:t>RSCCD Participatory Governance </a:t>
            </a:r>
          </a:p>
          <a:p>
            <a:pPr marL="0" marR="0" lvl="0" indent="0" defTabSz="914400" rtl="0" eaLnBrk="0" fontAlgn="base" latinLnBrk="0" hangingPunct="0">
              <a:lnSpc>
                <a:spcPct val="100000"/>
              </a:lnSpc>
              <a:spcBef>
                <a:spcPct val="0"/>
              </a:spcBef>
              <a:spcAft>
                <a:spcPct val="0"/>
              </a:spcAft>
              <a:buClrTx/>
              <a:buSzTx/>
              <a:buFontTx/>
              <a:buNone/>
              <a:tabLst/>
              <a:defRPr/>
            </a:pPr>
            <a:r>
              <a:rPr kumimoji="0" lang="en-US" altLang="en-US" sz="2700" b="1" i="0" u="none" strike="noStrike" kern="1200" cap="none" spc="0" normalizeH="0" baseline="0" noProof="0" dirty="0">
                <a:ln>
                  <a:noFill/>
                </a:ln>
                <a:solidFill>
                  <a:srgbClr val="C00000"/>
                </a:solidFill>
                <a:effectLst/>
                <a:uLnTx/>
                <a:uFillTx/>
                <a:latin typeface="Calibri" panose="020F0502020204030204" pitchFamily="34" charset="0"/>
                <a:ea typeface="+mn-ea"/>
                <a:cs typeface="+mn-cs"/>
              </a:rPr>
              <a:t>SAC Committees</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200" b="0" i="0" u="none" strike="noStrike" kern="1200" cap="none" spc="0" normalizeH="0" baseline="0" noProof="0" dirty="0">
              <a:ln>
                <a:noFill/>
              </a:ln>
              <a:solidFill>
                <a:srgbClr val="0A0A0A"/>
              </a:solidFill>
              <a:effectLst/>
              <a:uLnTx/>
              <a:uFillTx/>
              <a:latin typeface="Lato" panose="020F0502020204030203" pitchFamily="34" charset="0"/>
              <a:ea typeface="+mn-ea"/>
              <a:cs typeface="+mn-cs"/>
            </a:endParaRPr>
          </a:p>
        </p:txBody>
      </p:sp>
      <p:pic>
        <p:nvPicPr>
          <p:cNvPr id="3" name="Picture 2">
            <a:extLst>
              <a:ext uri="{FF2B5EF4-FFF2-40B4-BE49-F238E27FC236}">
                <a16:creationId xmlns:a16="http://schemas.microsoft.com/office/drawing/2014/main" id="{06764926-353F-77DB-899C-5D60685E5D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7603"/>
            <a:ext cx="5257021" cy="974472"/>
          </a:xfrm>
          <a:prstGeom prst="rect">
            <a:avLst/>
          </a:prstGeom>
          <a:solidFill>
            <a:schemeClr val="bg1"/>
          </a:solidFill>
        </p:spPr>
      </p:pic>
    </p:spTree>
    <p:extLst>
      <p:ext uri="{BB962C8B-B14F-4D97-AF65-F5344CB8AC3E}">
        <p14:creationId xmlns:p14="http://schemas.microsoft.com/office/powerpoint/2010/main" val="410942172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CF1C940-50B4-ABAC-B8CE-B58A8B3C6B84}"/>
              </a:ext>
            </a:extLst>
          </p:cNvPr>
          <p:cNvSpPr>
            <a:spLocks noGrp="1"/>
          </p:cNvSpPr>
          <p:nvPr>
            <p:ph type="ctrTitle"/>
          </p:nvPr>
        </p:nvSpPr>
        <p:spPr>
          <a:xfrm>
            <a:off x="0" y="1795462"/>
            <a:ext cx="9164637" cy="5257800"/>
          </a:xfrm>
          <a:ln>
            <a:miter lim="800000"/>
            <a:headEnd/>
            <a:tailEnd/>
          </a:ln>
        </p:spPr>
        <p:txBody>
          <a:bodyPr anchor="ctr">
            <a:noAutofit/>
          </a:bodyPr>
          <a:lst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Arial" pitchFamily="-100" charset="0"/>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ea typeface="Arial" pitchFamily="-100" charset="0"/>
                <a:cs typeface="Arial"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ea typeface="Arial" pitchFamily="-100" charset="0"/>
                <a:cs typeface="Arial"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ea typeface="Arial" pitchFamily="-100" charset="0"/>
                <a:cs typeface="Arial"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ea typeface="Arial" pitchFamily="-100" charset="0"/>
                <a:cs typeface="Arial"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charset="0"/>
                <a:cs typeface="Arial"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charset="0"/>
                <a:cs typeface="Arial"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charset="0"/>
                <a:cs typeface="Arial"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charset="0"/>
                <a:cs typeface="Arial" charset="0"/>
              </a:defRPr>
            </a:lvl9pPr>
          </a:lstStyle>
          <a:p>
            <a:pPr eaLnBrk="1" hangingPunct="1">
              <a:lnSpc>
                <a:spcPct val="100000"/>
              </a:lnSpc>
              <a:defRPr/>
            </a:pPr>
            <a:r>
              <a:rPr lang="en-US" sz="2800" b="1" dirty="0">
                <a:solidFill>
                  <a:schemeClr val="tx1"/>
                </a:solidFill>
                <a:effectLst/>
              </a:rPr>
              <a:t>Student Equity &amp; Achievement Program (SEAP):</a:t>
            </a:r>
            <a:r>
              <a:rPr lang="en-US" sz="2800" dirty="0">
                <a:solidFill>
                  <a:schemeClr val="tx1"/>
                </a:solidFill>
                <a:effectLst/>
              </a:rPr>
              <a:t>Co-Chair Chantal Lamourelle + 14 faculty </a:t>
            </a:r>
            <a:br>
              <a:rPr lang="en-US" sz="2800" b="1" dirty="0">
                <a:solidFill>
                  <a:schemeClr val="tx1"/>
                </a:solidFill>
                <a:effectLst/>
              </a:rPr>
            </a:br>
            <a:br>
              <a:rPr lang="en-US" sz="2800" b="1" dirty="0">
                <a:solidFill>
                  <a:schemeClr val="tx1"/>
                </a:solidFill>
                <a:effectLst/>
              </a:rPr>
            </a:br>
            <a:r>
              <a:rPr lang="en-US" sz="2800" b="1" dirty="0">
                <a:solidFill>
                  <a:schemeClr val="tx1"/>
                </a:solidFill>
                <a:effectLst/>
              </a:rPr>
              <a:t>Professional Development Committee: </a:t>
            </a:r>
            <a:r>
              <a:rPr lang="en-US" sz="2800" dirty="0">
                <a:solidFill>
                  <a:schemeClr val="tx1"/>
                </a:solidFill>
                <a:effectLst/>
              </a:rPr>
              <a:t>Tri-Chair Amberly Chamberlain (PD Faculty Coordinator), 4 Faculty (1 SAC, 1 SCE, 1 Adjunct &amp; 1 Student Services)</a:t>
            </a:r>
            <a:br>
              <a:rPr lang="en-US" sz="2800" dirty="0">
                <a:solidFill>
                  <a:schemeClr val="tx1"/>
                </a:solidFill>
                <a:effectLst/>
              </a:rPr>
            </a:br>
            <a:br>
              <a:rPr lang="en-US" sz="2800" b="1" dirty="0">
                <a:solidFill>
                  <a:schemeClr val="tx1"/>
                </a:solidFill>
                <a:effectLst/>
              </a:rPr>
            </a:br>
            <a:r>
              <a:rPr lang="en-US" sz="2800" b="1" dirty="0">
                <a:solidFill>
                  <a:schemeClr val="tx1"/>
                </a:solidFill>
                <a:effectLst/>
              </a:rPr>
              <a:t>Institutional Effectiveness &amp; Assessment Committee (IE&amp;A): </a:t>
            </a:r>
            <a:r>
              <a:rPr lang="en-US" sz="2500" dirty="0">
                <a:solidFill>
                  <a:schemeClr val="tx1"/>
                </a:solidFill>
                <a:effectLst/>
              </a:rPr>
              <a:t>Faculty Co-Chair and One Faculty Representative from each of these recommended areas (Business, Continuing Education, Counseling, Fine &amp; Performing Arts, Humanities, Human Services, Kinesiology, Library, Mathematics, Health Sciences, Sciences, Social Sciences, Student Services, and Technology</a:t>
            </a:r>
            <a:br>
              <a:rPr lang="en-US" sz="2500" dirty="0">
                <a:solidFill>
                  <a:schemeClr val="tx1"/>
                </a:solidFill>
                <a:effectLst/>
              </a:rPr>
            </a:br>
            <a:endParaRPr lang="en-US" sz="2500" dirty="0">
              <a:solidFill>
                <a:srgbClr val="0070C0"/>
              </a:solidFill>
              <a:effectLst/>
              <a:latin typeface="Lato" panose="020F0502020204030203" pitchFamily="34" charset="0"/>
            </a:endParaRPr>
          </a:p>
        </p:txBody>
      </p:sp>
      <p:sp>
        <p:nvSpPr>
          <p:cNvPr id="2" name="TextBox 4">
            <a:extLst>
              <a:ext uri="{FF2B5EF4-FFF2-40B4-BE49-F238E27FC236}">
                <a16:creationId xmlns:a16="http://schemas.microsoft.com/office/drawing/2014/main" id="{DC8650A3-A5FA-E2FB-A272-B722DB81020E}"/>
              </a:ext>
            </a:extLst>
          </p:cNvPr>
          <p:cNvSpPr txBox="1">
            <a:spLocks noChangeArrowheads="1"/>
          </p:cNvSpPr>
          <p:nvPr/>
        </p:nvSpPr>
        <p:spPr bwMode="auto">
          <a:xfrm>
            <a:off x="5453063" y="99407"/>
            <a:ext cx="3829050" cy="1831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n-US" altLang="en-US" sz="2700" b="1" i="0" u="none" strike="noStrike" kern="1200" cap="none" spc="0" normalizeH="0" baseline="0" noProof="0" dirty="0">
                <a:ln>
                  <a:noFill/>
                </a:ln>
                <a:solidFill>
                  <a:srgbClr val="C00000"/>
                </a:solidFill>
                <a:effectLst/>
                <a:uLnTx/>
                <a:uFillTx/>
                <a:latin typeface="Calibri" panose="020F0502020204030204" pitchFamily="34" charset="0"/>
                <a:ea typeface="+mn-ea"/>
                <a:cs typeface="+mn-cs"/>
              </a:rPr>
              <a:t>RSCCD Participatory Governance </a:t>
            </a:r>
          </a:p>
          <a:p>
            <a:pPr marL="0" marR="0" lvl="0" indent="0" defTabSz="914400" rtl="0" eaLnBrk="0" fontAlgn="base" latinLnBrk="0" hangingPunct="0">
              <a:lnSpc>
                <a:spcPct val="100000"/>
              </a:lnSpc>
              <a:spcBef>
                <a:spcPct val="0"/>
              </a:spcBef>
              <a:spcAft>
                <a:spcPct val="0"/>
              </a:spcAft>
              <a:buClrTx/>
              <a:buSzTx/>
              <a:buFontTx/>
              <a:buNone/>
              <a:tabLst/>
              <a:defRPr/>
            </a:pPr>
            <a:r>
              <a:rPr kumimoji="0" lang="en-US" altLang="en-US" sz="2700" b="1" i="0" u="none" strike="noStrike" kern="1200" cap="none" spc="0" normalizeH="0" baseline="0" noProof="0" dirty="0">
                <a:ln>
                  <a:noFill/>
                </a:ln>
                <a:solidFill>
                  <a:srgbClr val="C00000"/>
                </a:solidFill>
                <a:effectLst/>
                <a:uLnTx/>
                <a:uFillTx/>
                <a:latin typeface="Calibri" panose="020F0502020204030204" pitchFamily="34" charset="0"/>
                <a:ea typeface="+mn-ea"/>
                <a:cs typeface="+mn-cs"/>
              </a:rPr>
              <a:t>SAC Committees</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200" b="0" i="0" u="none" strike="noStrike" kern="1200" cap="none" spc="0" normalizeH="0" baseline="0" noProof="0" dirty="0">
              <a:ln>
                <a:noFill/>
              </a:ln>
              <a:solidFill>
                <a:srgbClr val="0A0A0A"/>
              </a:solidFill>
              <a:effectLst/>
              <a:uLnTx/>
              <a:uFillTx/>
              <a:latin typeface="Lato" panose="020F0502020204030203" pitchFamily="34" charset="0"/>
              <a:ea typeface="+mn-ea"/>
              <a:cs typeface="+mn-cs"/>
            </a:endParaRPr>
          </a:p>
        </p:txBody>
      </p:sp>
      <p:pic>
        <p:nvPicPr>
          <p:cNvPr id="3" name="Picture 2">
            <a:extLst>
              <a:ext uri="{FF2B5EF4-FFF2-40B4-BE49-F238E27FC236}">
                <a16:creationId xmlns:a16="http://schemas.microsoft.com/office/drawing/2014/main" id="{114CFE37-E43B-4A90-D28E-83BEFA66DD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7603"/>
            <a:ext cx="5257021" cy="974472"/>
          </a:xfrm>
          <a:prstGeom prst="rect">
            <a:avLst/>
          </a:prstGeom>
          <a:solidFill>
            <a:schemeClr val="bg1"/>
          </a:solidFill>
        </p:spPr>
      </p:pic>
    </p:spTree>
    <p:extLst>
      <p:ext uri="{BB962C8B-B14F-4D97-AF65-F5344CB8AC3E}">
        <p14:creationId xmlns:p14="http://schemas.microsoft.com/office/powerpoint/2010/main" val="32719259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353A9-20ED-32B2-81E6-E53E63496736}"/>
              </a:ext>
            </a:extLst>
          </p:cNvPr>
          <p:cNvSpPr>
            <a:spLocks noGrp="1"/>
          </p:cNvSpPr>
          <p:nvPr>
            <p:ph type="title"/>
          </p:nvPr>
        </p:nvSpPr>
        <p:spPr>
          <a:xfrm>
            <a:off x="0" y="60326"/>
            <a:ext cx="7886700" cy="1325563"/>
          </a:xfrm>
        </p:spPr>
        <p:txBody>
          <a:bodyPr/>
          <a:lstStyle/>
          <a:p>
            <a:r>
              <a:rPr lang="en-US" b="1" dirty="0">
                <a:solidFill>
                  <a:srgbClr val="C00000"/>
                </a:solidFill>
              </a:rPr>
              <a:t>Retreat Overview</a:t>
            </a:r>
          </a:p>
        </p:txBody>
      </p:sp>
      <p:sp>
        <p:nvSpPr>
          <p:cNvPr id="3" name="Content Placeholder 2">
            <a:extLst>
              <a:ext uri="{FF2B5EF4-FFF2-40B4-BE49-F238E27FC236}">
                <a16:creationId xmlns:a16="http://schemas.microsoft.com/office/drawing/2014/main" id="{253F4A21-8365-9F51-4B5C-FEF1092BE6B7}"/>
              </a:ext>
            </a:extLst>
          </p:cNvPr>
          <p:cNvSpPr>
            <a:spLocks noGrp="1"/>
          </p:cNvSpPr>
          <p:nvPr>
            <p:ph idx="1"/>
          </p:nvPr>
        </p:nvSpPr>
        <p:spPr>
          <a:xfrm>
            <a:off x="180975" y="1825625"/>
            <a:ext cx="6148388" cy="5032375"/>
          </a:xfrm>
        </p:spPr>
        <p:txBody>
          <a:bodyPr>
            <a:normAutofit/>
          </a:bodyPr>
          <a:lstStyle/>
          <a:p>
            <a:pPr marL="0" indent="0">
              <a:buNone/>
            </a:pPr>
            <a:r>
              <a:rPr lang="en-US" b="1" dirty="0" err="1"/>
              <a:t>IdeazBoard</a:t>
            </a:r>
            <a:r>
              <a:rPr lang="en-US" b="1" dirty="0"/>
              <a:t> Questions </a:t>
            </a:r>
          </a:p>
          <a:p>
            <a:pPr marL="0" indent="0">
              <a:buNone/>
            </a:pPr>
            <a:endParaRPr lang="en-US" dirty="0"/>
          </a:p>
          <a:p>
            <a:pPr marL="0" indent="0">
              <a:buNone/>
            </a:pPr>
            <a:r>
              <a:rPr lang="en-US" b="1" i="0" dirty="0">
                <a:solidFill>
                  <a:srgbClr val="000000"/>
                </a:solidFill>
                <a:effectLst/>
                <a:latin typeface="Handlee"/>
              </a:rPr>
              <a:t>What topics/areas would you like to see addressed this semester by the Academic Senate?</a:t>
            </a:r>
          </a:p>
          <a:p>
            <a:pPr marL="0" indent="0">
              <a:buNone/>
            </a:pPr>
            <a:endParaRPr lang="en-US" b="1" dirty="0">
              <a:solidFill>
                <a:srgbClr val="000000"/>
              </a:solidFill>
              <a:latin typeface="Handlee"/>
            </a:endParaRPr>
          </a:p>
          <a:p>
            <a:pPr marL="0" indent="0">
              <a:buNone/>
            </a:pPr>
            <a:r>
              <a:rPr lang="en-US" b="1" dirty="0"/>
              <a:t>Nominations for Fall 2023 At-Large Senators (up to 2 Full-time Faculty and 1 Adjunct Faculty) </a:t>
            </a:r>
          </a:p>
          <a:p>
            <a:pPr marL="0" indent="0">
              <a:buNone/>
            </a:pPr>
            <a:endParaRPr lang="en-US" b="1" dirty="0"/>
          </a:p>
          <a:p>
            <a:pPr marL="0" indent="0">
              <a:buNone/>
            </a:pPr>
            <a:r>
              <a:rPr lang="en-US" b="1" i="0" dirty="0">
                <a:solidFill>
                  <a:srgbClr val="000000"/>
                </a:solidFill>
                <a:effectLst/>
                <a:latin typeface="Handlee"/>
              </a:rPr>
              <a:t>For the Good of the Order: Affirmations</a:t>
            </a:r>
          </a:p>
          <a:p>
            <a:pPr marL="0" indent="0">
              <a:buNone/>
            </a:pPr>
            <a:endParaRPr lang="en-US" b="1" i="0" dirty="0">
              <a:solidFill>
                <a:srgbClr val="000000"/>
              </a:solidFill>
              <a:effectLst/>
              <a:latin typeface="Handlee"/>
            </a:endParaRPr>
          </a:p>
          <a:p>
            <a:pPr marL="0" indent="0">
              <a:buNone/>
            </a:pPr>
            <a:r>
              <a:rPr lang="en-US" b="1" dirty="0">
                <a:solidFill>
                  <a:srgbClr val="000000"/>
                </a:solidFill>
                <a:latin typeface="Handlee"/>
              </a:rPr>
              <a:t>Other - Comments/Questions/Concerns </a:t>
            </a:r>
          </a:p>
          <a:p>
            <a:pPr marL="0" indent="0">
              <a:buNone/>
            </a:pPr>
            <a:endParaRPr lang="en-US" b="1" dirty="0">
              <a:solidFill>
                <a:srgbClr val="000000"/>
              </a:solidFill>
              <a:latin typeface="Handlee"/>
            </a:endParaRPr>
          </a:p>
          <a:p>
            <a:pPr marL="0" indent="0">
              <a:buNone/>
            </a:pPr>
            <a:endParaRPr lang="en-US" b="1" i="0" dirty="0">
              <a:solidFill>
                <a:srgbClr val="000000"/>
              </a:solidFill>
              <a:effectLst/>
              <a:latin typeface="Handlee"/>
            </a:endParaRPr>
          </a:p>
          <a:p>
            <a:pPr marL="0" indent="0">
              <a:buNone/>
            </a:pPr>
            <a:endParaRPr lang="en-US" b="1" dirty="0">
              <a:solidFill>
                <a:srgbClr val="000000"/>
              </a:solidFill>
              <a:latin typeface="Handlee"/>
            </a:endParaRPr>
          </a:p>
          <a:p>
            <a:pPr marL="0" indent="0">
              <a:buNone/>
            </a:pPr>
            <a:endParaRPr lang="en-US" b="1"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CFCBC5B9-6D02-9C2C-3178-8DA85499419D}"/>
              </a:ext>
            </a:extLst>
          </p:cNvPr>
          <p:cNvSpPr>
            <a:spLocks noGrp="1"/>
          </p:cNvSpPr>
          <p:nvPr>
            <p:ph type="sldNum" sz="quarter" idx="12"/>
          </p:nvPr>
        </p:nvSpPr>
        <p:spPr/>
        <p:txBody>
          <a:bodyPr/>
          <a:lstStyle/>
          <a:p>
            <a:fld id="{DA00016E-99F8-9347-A961-82CC4417FFA5}" type="slidenum">
              <a:rPr lang="en-US" altLang="en-US" smtClean="0"/>
              <a:pPr/>
              <a:t>5</a:t>
            </a:fld>
            <a:endParaRPr lang="en-US" altLang="en-US" dirty="0"/>
          </a:p>
        </p:txBody>
      </p:sp>
      <p:pic>
        <p:nvPicPr>
          <p:cNvPr id="14" name="Picture 13" descr="A qr code with blue squares&#10;&#10;Description automatically generated">
            <a:extLst>
              <a:ext uri="{FF2B5EF4-FFF2-40B4-BE49-F238E27FC236}">
                <a16:creationId xmlns:a16="http://schemas.microsoft.com/office/drawing/2014/main" id="{36895FEC-6BF8-496E-4A2B-EBFB4FF88F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9363" y="1836737"/>
            <a:ext cx="2505075" cy="2505075"/>
          </a:xfrm>
          <a:prstGeom prst="rect">
            <a:avLst/>
          </a:prstGeom>
        </p:spPr>
      </p:pic>
      <p:sp>
        <p:nvSpPr>
          <p:cNvPr id="16" name="TextBox 15">
            <a:extLst>
              <a:ext uri="{FF2B5EF4-FFF2-40B4-BE49-F238E27FC236}">
                <a16:creationId xmlns:a16="http://schemas.microsoft.com/office/drawing/2014/main" id="{C13862D0-0013-C88E-B154-E8F74B8CB8B9}"/>
              </a:ext>
            </a:extLst>
          </p:cNvPr>
          <p:cNvSpPr txBox="1"/>
          <p:nvPr/>
        </p:nvSpPr>
        <p:spPr>
          <a:xfrm>
            <a:off x="390526" y="6087049"/>
            <a:ext cx="7891462" cy="369332"/>
          </a:xfrm>
          <a:prstGeom prst="rect">
            <a:avLst/>
          </a:prstGeom>
          <a:noFill/>
        </p:spPr>
        <p:txBody>
          <a:bodyPr wrap="square">
            <a:spAutoFit/>
          </a:bodyPr>
          <a:lstStyle/>
          <a:p>
            <a:r>
              <a:rPr lang="en-US" dirty="0"/>
              <a:t>https://ideaboardz.com/for/SAC%20Fall%202023%20Senate%20Retreat/5031842</a:t>
            </a:r>
          </a:p>
        </p:txBody>
      </p:sp>
    </p:spTree>
    <p:extLst>
      <p:ext uri="{BB962C8B-B14F-4D97-AF65-F5344CB8AC3E}">
        <p14:creationId xmlns:p14="http://schemas.microsoft.com/office/powerpoint/2010/main" val="302183075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CF1C940-50B4-ABAC-B8CE-B58A8B3C6B84}"/>
              </a:ext>
            </a:extLst>
          </p:cNvPr>
          <p:cNvSpPr>
            <a:spLocks noGrp="1"/>
          </p:cNvSpPr>
          <p:nvPr>
            <p:ph type="ctrTitle"/>
          </p:nvPr>
        </p:nvSpPr>
        <p:spPr>
          <a:xfrm>
            <a:off x="-20637" y="3938588"/>
            <a:ext cx="9164637" cy="1571625"/>
          </a:xfrm>
          <a:ln>
            <a:miter lim="800000"/>
            <a:headEnd/>
            <a:tailEnd/>
          </a:ln>
        </p:spPr>
        <p:txBody>
          <a:bodyPr anchor="ctr">
            <a:noAutofit/>
          </a:bodyPr>
          <a:lst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Arial" pitchFamily="-100" charset="0"/>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ea typeface="Arial" pitchFamily="-100" charset="0"/>
                <a:cs typeface="Arial"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ea typeface="Arial" pitchFamily="-100" charset="0"/>
                <a:cs typeface="Arial"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ea typeface="Arial" pitchFamily="-100" charset="0"/>
                <a:cs typeface="Arial"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ea typeface="Arial" pitchFamily="-100" charset="0"/>
                <a:cs typeface="Arial"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charset="0"/>
                <a:cs typeface="Arial"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charset="0"/>
                <a:cs typeface="Arial"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charset="0"/>
                <a:cs typeface="Arial"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charset="0"/>
                <a:cs typeface="Arial" charset="0"/>
              </a:defRPr>
            </a:lvl9pPr>
          </a:lstStyle>
          <a:p>
            <a:pPr eaLnBrk="1" hangingPunct="1">
              <a:lnSpc>
                <a:spcPct val="100000"/>
              </a:lnSpc>
              <a:defRPr/>
            </a:pPr>
            <a:r>
              <a:rPr lang="en-US" sz="2800" b="1" dirty="0">
                <a:solidFill>
                  <a:schemeClr val="tx1"/>
                </a:solidFill>
                <a:effectLst/>
              </a:rPr>
              <a:t>Enrollment Management </a:t>
            </a:r>
            <a:r>
              <a:rPr lang="en-US" sz="2800" b="1" dirty="0" err="1">
                <a:solidFill>
                  <a:schemeClr val="tx1"/>
                </a:solidFill>
                <a:effectLst/>
              </a:rPr>
              <a:t>Subcomittee</a:t>
            </a:r>
            <a:r>
              <a:rPr lang="en-US" sz="2800" b="1" dirty="0">
                <a:solidFill>
                  <a:schemeClr val="tx1"/>
                </a:solidFill>
                <a:effectLst/>
              </a:rPr>
              <a:t>: </a:t>
            </a:r>
            <a:r>
              <a:rPr lang="en-US" sz="2800" dirty="0">
                <a:solidFill>
                  <a:schemeClr val="tx1"/>
                </a:solidFill>
                <a:effectLst/>
              </a:rPr>
              <a:t>Membership list has not been updated to reflect changes approved last semester.</a:t>
            </a:r>
            <a:br>
              <a:rPr lang="en-US" sz="2800" dirty="0">
                <a:solidFill>
                  <a:schemeClr val="tx1"/>
                </a:solidFill>
                <a:effectLst/>
              </a:rPr>
            </a:br>
            <a:br>
              <a:rPr lang="en-US" sz="2800" b="1" dirty="0">
                <a:solidFill>
                  <a:schemeClr val="tx1"/>
                </a:solidFill>
                <a:effectLst/>
              </a:rPr>
            </a:br>
            <a:r>
              <a:rPr lang="en-US" sz="2500" b="1" dirty="0">
                <a:solidFill>
                  <a:schemeClr val="tx1"/>
                </a:solidFill>
                <a:effectLst/>
              </a:rPr>
              <a:t>Are you serving on a SAC Governance Committee or Sub-Committee?</a:t>
            </a:r>
            <a:br>
              <a:rPr lang="en-US" sz="2500" b="1" dirty="0">
                <a:solidFill>
                  <a:schemeClr val="tx1"/>
                </a:solidFill>
                <a:effectLst/>
              </a:rPr>
            </a:br>
            <a:r>
              <a:rPr lang="en-US" sz="2500" b="1" dirty="0">
                <a:solidFill>
                  <a:schemeClr val="tx1"/>
                </a:solidFill>
                <a:effectLst/>
              </a:rPr>
              <a:t>		Membership needs to be updated </a:t>
            </a:r>
            <a:br>
              <a:rPr lang="en-US" sz="2500" b="1" dirty="0">
                <a:solidFill>
                  <a:schemeClr val="tx1"/>
                </a:solidFill>
                <a:effectLst/>
              </a:rPr>
            </a:br>
            <a:r>
              <a:rPr lang="en-US" sz="2500" b="1" dirty="0">
                <a:solidFill>
                  <a:schemeClr val="tx1"/>
                </a:solidFill>
                <a:effectLst/>
              </a:rPr>
              <a:t>		</a:t>
            </a:r>
            <a:br>
              <a:rPr lang="en-US" sz="2500" b="1" dirty="0">
                <a:solidFill>
                  <a:schemeClr val="tx1"/>
                </a:solidFill>
                <a:effectLst/>
              </a:rPr>
            </a:br>
            <a:r>
              <a:rPr lang="en-US" sz="2400" b="1" dirty="0">
                <a:solidFill>
                  <a:schemeClr val="tx1"/>
                </a:solidFill>
                <a:effectLst/>
              </a:rPr>
              <a:t>Senators: </a:t>
            </a:r>
            <a:r>
              <a:rPr lang="en-US" sz="2400" dirty="0">
                <a:solidFill>
                  <a:schemeClr val="tx1"/>
                </a:solidFill>
                <a:effectLst/>
              </a:rPr>
              <a:t>Please reach out to your Division/Department faculty this week and look for an email by end of this week to provide the names of faculty who are continuing their service on a PG Committee. </a:t>
            </a:r>
            <a:br>
              <a:rPr lang="en-US" sz="2400" dirty="0">
                <a:solidFill>
                  <a:schemeClr val="tx1"/>
                </a:solidFill>
                <a:effectLst/>
              </a:rPr>
            </a:br>
            <a:br>
              <a:rPr lang="en-US" sz="2400" b="1" dirty="0">
                <a:solidFill>
                  <a:schemeClr val="tx1"/>
                </a:solidFill>
                <a:effectLst/>
              </a:rPr>
            </a:br>
            <a:r>
              <a:rPr lang="en-US" sz="2400" b="1" dirty="0">
                <a:solidFill>
                  <a:schemeClr val="tx1"/>
                </a:solidFill>
                <a:effectLst/>
              </a:rPr>
              <a:t>Thank you to those who responded to the poll and shared their interest in serving on a committee. Once vacancies are determined, you will be contacted.  Senators will vote to approve appointments at first Senate meeting.</a:t>
            </a:r>
            <a:br>
              <a:rPr lang="en-US" sz="2400" b="1" dirty="0">
                <a:solidFill>
                  <a:schemeClr val="tx1"/>
                </a:solidFill>
                <a:effectLst/>
              </a:rPr>
            </a:br>
            <a:br>
              <a:rPr lang="en-US" sz="2500" b="1" dirty="0">
                <a:solidFill>
                  <a:schemeClr val="tx1"/>
                </a:solidFill>
                <a:effectLst/>
              </a:rPr>
            </a:br>
            <a:br>
              <a:rPr lang="en-US" sz="2500" b="1" dirty="0">
                <a:solidFill>
                  <a:schemeClr val="tx1"/>
                </a:solidFill>
                <a:effectLst/>
              </a:rPr>
            </a:br>
            <a:endParaRPr lang="en-US" sz="2500" dirty="0">
              <a:solidFill>
                <a:srgbClr val="0070C0"/>
              </a:solidFill>
              <a:effectLst/>
              <a:latin typeface="Lato" panose="020F0502020204030203" pitchFamily="34" charset="0"/>
            </a:endParaRPr>
          </a:p>
        </p:txBody>
      </p:sp>
      <p:sp>
        <p:nvSpPr>
          <p:cNvPr id="2" name="TextBox 4">
            <a:extLst>
              <a:ext uri="{FF2B5EF4-FFF2-40B4-BE49-F238E27FC236}">
                <a16:creationId xmlns:a16="http://schemas.microsoft.com/office/drawing/2014/main" id="{DC8650A3-A5FA-E2FB-A272-B722DB81020E}"/>
              </a:ext>
            </a:extLst>
          </p:cNvPr>
          <p:cNvSpPr txBox="1">
            <a:spLocks noChangeArrowheads="1"/>
          </p:cNvSpPr>
          <p:nvPr/>
        </p:nvSpPr>
        <p:spPr bwMode="auto">
          <a:xfrm>
            <a:off x="5453063" y="99407"/>
            <a:ext cx="3829050" cy="1831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n-US" altLang="en-US" sz="2700" b="1" i="0" u="none" strike="noStrike" kern="1200" cap="none" spc="0" normalizeH="0" baseline="0" noProof="0" dirty="0">
                <a:ln>
                  <a:noFill/>
                </a:ln>
                <a:solidFill>
                  <a:srgbClr val="C00000"/>
                </a:solidFill>
                <a:effectLst/>
                <a:uLnTx/>
                <a:uFillTx/>
                <a:latin typeface="Calibri" panose="020F0502020204030204" pitchFamily="34" charset="0"/>
                <a:ea typeface="+mn-ea"/>
                <a:cs typeface="+mn-cs"/>
              </a:rPr>
              <a:t>RSCCD Participatory Governance </a:t>
            </a:r>
          </a:p>
          <a:p>
            <a:pPr marL="0" marR="0" lvl="0" indent="0" defTabSz="914400" rtl="0" eaLnBrk="0" fontAlgn="base" latinLnBrk="0" hangingPunct="0">
              <a:lnSpc>
                <a:spcPct val="100000"/>
              </a:lnSpc>
              <a:spcBef>
                <a:spcPct val="0"/>
              </a:spcBef>
              <a:spcAft>
                <a:spcPct val="0"/>
              </a:spcAft>
              <a:buClrTx/>
              <a:buSzTx/>
              <a:buFontTx/>
              <a:buNone/>
              <a:tabLst/>
              <a:defRPr/>
            </a:pPr>
            <a:r>
              <a:rPr kumimoji="0" lang="en-US" altLang="en-US" sz="2700" b="1" i="0" u="none" strike="noStrike" kern="1200" cap="none" spc="0" normalizeH="0" baseline="0" noProof="0" dirty="0">
                <a:ln>
                  <a:noFill/>
                </a:ln>
                <a:solidFill>
                  <a:srgbClr val="C00000"/>
                </a:solidFill>
                <a:effectLst/>
                <a:uLnTx/>
                <a:uFillTx/>
                <a:latin typeface="Calibri" panose="020F0502020204030204" pitchFamily="34" charset="0"/>
                <a:ea typeface="+mn-ea"/>
                <a:cs typeface="+mn-cs"/>
              </a:rPr>
              <a:t>SAC Committees</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200" b="0" i="0" u="none" strike="noStrike" kern="1200" cap="none" spc="0" normalizeH="0" baseline="0" noProof="0" dirty="0">
              <a:ln>
                <a:noFill/>
              </a:ln>
              <a:solidFill>
                <a:srgbClr val="0A0A0A"/>
              </a:solidFill>
              <a:effectLst/>
              <a:uLnTx/>
              <a:uFillTx/>
              <a:latin typeface="Lato" panose="020F0502020204030203" pitchFamily="34" charset="0"/>
              <a:ea typeface="+mn-ea"/>
              <a:cs typeface="+mn-cs"/>
            </a:endParaRPr>
          </a:p>
        </p:txBody>
      </p:sp>
      <p:pic>
        <p:nvPicPr>
          <p:cNvPr id="3" name="Picture 2">
            <a:extLst>
              <a:ext uri="{FF2B5EF4-FFF2-40B4-BE49-F238E27FC236}">
                <a16:creationId xmlns:a16="http://schemas.microsoft.com/office/drawing/2014/main" id="{114CFE37-E43B-4A90-D28E-83BEFA66DD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7603"/>
            <a:ext cx="5257021" cy="974472"/>
          </a:xfrm>
          <a:prstGeom prst="rect">
            <a:avLst/>
          </a:prstGeom>
          <a:solidFill>
            <a:schemeClr val="bg1"/>
          </a:solidFill>
        </p:spPr>
      </p:pic>
    </p:spTree>
    <p:extLst>
      <p:ext uri="{BB962C8B-B14F-4D97-AF65-F5344CB8AC3E}">
        <p14:creationId xmlns:p14="http://schemas.microsoft.com/office/powerpoint/2010/main" val="282932723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32495F0-C5CB-4823-AE70-EED61EBAB1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3CF1C940-50B4-ABAC-B8CE-B58A8B3C6B84}"/>
              </a:ext>
            </a:extLst>
          </p:cNvPr>
          <p:cNvSpPr>
            <a:spLocks noGrp="1"/>
          </p:cNvSpPr>
          <p:nvPr>
            <p:ph type="ctrTitle"/>
          </p:nvPr>
        </p:nvSpPr>
        <p:spPr>
          <a:xfrm>
            <a:off x="638387" y="885063"/>
            <a:ext cx="3634740" cy="3156585"/>
          </a:xfrm>
        </p:spPr>
        <p:txBody>
          <a:bodyPr>
            <a:normAutofit/>
          </a:bodyPr>
          <a:lst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Arial" pitchFamily="-100" charset="0"/>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ea typeface="Arial" pitchFamily="-100" charset="0"/>
                <a:cs typeface="Arial"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ea typeface="Arial" pitchFamily="-100" charset="0"/>
                <a:cs typeface="Arial"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ea typeface="Arial" pitchFamily="-100" charset="0"/>
                <a:cs typeface="Arial"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ea typeface="Arial" pitchFamily="-100" charset="0"/>
                <a:cs typeface="Arial"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charset="0"/>
                <a:cs typeface="Arial"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charset="0"/>
                <a:cs typeface="Arial"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charset="0"/>
                <a:cs typeface="Arial"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charset="0"/>
                <a:cs typeface="Arial" charset="0"/>
              </a:defRPr>
            </a:lvl9pPr>
          </a:lstStyle>
          <a:p>
            <a:pPr eaLnBrk="1" hangingPunct="1">
              <a:defRPr/>
            </a:pPr>
            <a:r>
              <a:rPr lang="en-US" sz="2200" b="1" dirty="0">
                <a:effectLst/>
                <a:latin typeface="Lato" panose="020F0502020204030203" pitchFamily="34" charset="0"/>
              </a:rPr>
              <a:t>Have a great Fall 2023 Semester!</a:t>
            </a:r>
            <a:br>
              <a:rPr lang="en-US" sz="2200" b="1" dirty="0">
                <a:effectLst/>
                <a:latin typeface="Lato" panose="020F0502020204030203" pitchFamily="34" charset="0"/>
              </a:rPr>
            </a:br>
            <a:br>
              <a:rPr lang="en-US" sz="2200" b="1" dirty="0">
                <a:effectLst/>
                <a:latin typeface="Lato" panose="020F0502020204030203" pitchFamily="34" charset="0"/>
              </a:rPr>
            </a:br>
            <a:r>
              <a:rPr lang="en-US" sz="2200" b="1" dirty="0">
                <a:effectLst/>
                <a:latin typeface="Lato" panose="020F0502020204030203" pitchFamily="34" charset="0"/>
              </a:rPr>
              <a:t>For those who RSVP’d for lunch</a:t>
            </a:r>
            <a:br>
              <a:rPr lang="en-US" sz="2200" b="1" dirty="0">
                <a:effectLst/>
                <a:latin typeface="Lato" panose="020F0502020204030203" pitchFamily="34" charset="0"/>
              </a:rPr>
            </a:br>
            <a:br>
              <a:rPr lang="en-US" sz="2200" b="1" dirty="0">
                <a:effectLst/>
                <a:latin typeface="Lato" panose="020F0502020204030203" pitchFamily="34" charset="0"/>
              </a:rPr>
            </a:br>
            <a:r>
              <a:rPr lang="en-US" sz="2200" b="1" dirty="0">
                <a:effectLst/>
                <a:latin typeface="Lato" panose="020F0502020204030203" pitchFamily="34" charset="0"/>
              </a:rPr>
              <a:t>See you at the Hacienda!! </a:t>
            </a:r>
            <a:br>
              <a:rPr lang="en-US" sz="2200" b="1" dirty="0">
                <a:effectLst/>
                <a:latin typeface="Lato" panose="020F0502020204030203" pitchFamily="34" charset="0"/>
              </a:rPr>
            </a:br>
            <a:r>
              <a:rPr lang="en-US" sz="2200" b="0" i="0" u="none" strike="noStrike" dirty="0">
                <a:effectLst/>
                <a:latin typeface="+mn-lt"/>
              </a:rPr>
              <a:t>11:45a – 1:30pm</a:t>
            </a:r>
            <a:r>
              <a:rPr lang="en-US" sz="2200" b="0" i="0" dirty="0">
                <a:effectLst/>
                <a:latin typeface="+mn-lt"/>
              </a:rPr>
              <a:t>​</a:t>
            </a:r>
            <a:r>
              <a:rPr lang="en-US" sz="2200" b="1" dirty="0">
                <a:effectLst/>
                <a:latin typeface="+mn-lt"/>
              </a:rPr>
              <a:t> </a:t>
            </a:r>
            <a:br>
              <a:rPr lang="en-US" sz="2200" b="1" dirty="0">
                <a:effectLst/>
                <a:latin typeface="Lato" panose="020F0502020204030203" pitchFamily="34" charset="0"/>
              </a:rPr>
            </a:br>
            <a:br>
              <a:rPr lang="en-US" sz="2200" b="1" dirty="0">
                <a:effectLst/>
                <a:latin typeface="Lato" panose="020F0502020204030203" pitchFamily="34" charset="0"/>
              </a:rPr>
            </a:br>
            <a:endParaRPr lang="en-US" sz="2200" dirty="0">
              <a:effectLst/>
              <a:latin typeface="Lato" panose="020F0502020204030203" pitchFamily="34" charset="0"/>
            </a:endParaRPr>
          </a:p>
        </p:txBody>
      </p:sp>
      <p:sp>
        <p:nvSpPr>
          <p:cNvPr id="12" name="Rectangle 11">
            <a:extLst>
              <a:ext uri="{FF2B5EF4-FFF2-40B4-BE49-F238E27FC236}">
                <a16:creationId xmlns:a16="http://schemas.microsoft.com/office/drawing/2014/main" id="{CB8B9C25-D80D-48EC-B83A-231219A80C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68943" y="434802"/>
            <a:ext cx="146304"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3" name="Picture 2">
            <a:extLst>
              <a:ext uri="{FF2B5EF4-FFF2-40B4-BE49-F238E27FC236}">
                <a16:creationId xmlns:a16="http://schemas.microsoft.com/office/drawing/2014/main" id="{114CFE37-E43B-4A90-D28E-83BEFA66DD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7484" y="506997"/>
            <a:ext cx="5052334" cy="940656"/>
          </a:xfrm>
          <a:prstGeom prst="rect">
            <a:avLst/>
          </a:prstGeom>
          <a:solidFill>
            <a:schemeClr val="bg1"/>
          </a:solidFill>
        </p:spPr>
      </p:pic>
      <p:sp>
        <p:nvSpPr>
          <p:cNvPr id="14" name="Rectangle 13">
            <a:extLst>
              <a:ext uri="{FF2B5EF4-FFF2-40B4-BE49-F238E27FC236}">
                <a16:creationId xmlns:a16="http://schemas.microsoft.com/office/drawing/2014/main" id="{601CC70B-8875-45A1-8AFD-7D546E3C0C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422" y="4177748"/>
            <a:ext cx="361830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BF823404-AE95-79A5-5872-663CECA25077}"/>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3803" r="16270"/>
          <a:stretch/>
        </p:blipFill>
        <p:spPr>
          <a:xfrm>
            <a:off x="4687281" y="1804988"/>
            <a:ext cx="3857316" cy="4137153"/>
          </a:xfrm>
          <a:prstGeom prst="rect">
            <a:avLst/>
          </a:prstGeom>
        </p:spPr>
      </p:pic>
      <p:sp>
        <p:nvSpPr>
          <p:cNvPr id="2" name="TextBox 4">
            <a:extLst>
              <a:ext uri="{FF2B5EF4-FFF2-40B4-BE49-F238E27FC236}">
                <a16:creationId xmlns:a16="http://schemas.microsoft.com/office/drawing/2014/main" id="{DC8650A3-A5FA-E2FB-A272-B722DB81020E}"/>
              </a:ext>
            </a:extLst>
          </p:cNvPr>
          <p:cNvSpPr txBox="1">
            <a:spLocks noChangeArrowheads="1"/>
          </p:cNvSpPr>
          <p:nvPr/>
        </p:nvSpPr>
        <p:spPr bwMode="auto">
          <a:xfrm>
            <a:off x="5453063" y="99407"/>
            <a:ext cx="38290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200" b="0" i="0" u="none" strike="noStrike" kern="1200" cap="none" spc="0" normalizeH="0" baseline="0" noProof="0" dirty="0">
              <a:ln>
                <a:noFill/>
              </a:ln>
              <a:solidFill>
                <a:srgbClr val="0A0A0A"/>
              </a:solidFill>
              <a:effectLst/>
              <a:uLnTx/>
              <a:uFillTx/>
              <a:latin typeface="Lato" panose="020F0502020204030203" pitchFamily="34" charset="0"/>
              <a:ea typeface="+mn-ea"/>
              <a:cs typeface="+mn-cs"/>
            </a:endParaRPr>
          </a:p>
        </p:txBody>
      </p:sp>
    </p:spTree>
    <p:extLst>
      <p:ext uri="{BB962C8B-B14F-4D97-AF65-F5344CB8AC3E}">
        <p14:creationId xmlns:p14="http://schemas.microsoft.com/office/powerpoint/2010/main" val="39140183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3401CF0A-DBE6-7B45-72DB-822F13E6B961}"/>
              </a:ext>
            </a:extLst>
          </p:cNvPr>
          <p:cNvSpPr>
            <a:spLocks noGrp="1"/>
          </p:cNvSpPr>
          <p:nvPr>
            <p:ph type="title"/>
          </p:nvPr>
        </p:nvSpPr>
        <p:spPr>
          <a:xfrm>
            <a:off x="0" y="343678"/>
            <a:ext cx="7886700" cy="1325563"/>
          </a:xfrm>
        </p:spPr>
        <p:txBody>
          <a:bodyPr/>
          <a:lstStyle/>
          <a:p>
            <a:pPr eaLnBrk="1" hangingPunct="1"/>
            <a:r>
              <a:rPr lang="en-US" altLang="en-US" sz="3600" b="1" dirty="0">
                <a:solidFill>
                  <a:srgbClr val="C00000"/>
                </a:solidFill>
              </a:rPr>
              <a:t>Vice President of Culture &amp; Engagement: Amberly Chamberlain</a:t>
            </a:r>
          </a:p>
        </p:txBody>
      </p:sp>
      <p:sp>
        <p:nvSpPr>
          <p:cNvPr id="9219" name="Content Placeholder 2">
            <a:extLst>
              <a:ext uri="{FF2B5EF4-FFF2-40B4-BE49-F238E27FC236}">
                <a16:creationId xmlns:a16="http://schemas.microsoft.com/office/drawing/2014/main" id="{EFEBF9D3-15E5-2980-9230-90CA5DFFD39C}"/>
              </a:ext>
            </a:extLst>
          </p:cNvPr>
          <p:cNvSpPr>
            <a:spLocks noGrp="1"/>
          </p:cNvSpPr>
          <p:nvPr>
            <p:ph idx="1"/>
          </p:nvPr>
        </p:nvSpPr>
        <p:spPr>
          <a:xfrm>
            <a:off x="445339" y="1804059"/>
            <a:ext cx="8388110" cy="5052235"/>
          </a:xfrm>
        </p:spPr>
        <p:txBody>
          <a:bodyPr vert="horz" lIns="91440" tIns="45720" rIns="91440" bIns="45720" rtlCol="0" anchor="t">
            <a:noAutofit/>
          </a:bodyPr>
          <a:lstStyle/>
          <a:p>
            <a:r>
              <a:rPr lang="en-US" dirty="0">
                <a:ea typeface="+mn-lt"/>
                <a:cs typeface="+mn-lt"/>
              </a:rPr>
              <a:t>Become familiar with the role of AS President, substituting for the position, and even completing the term of Presidency if a vacancy were to occur.</a:t>
            </a:r>
          </a:p>
          <a:p>
            <a:r>
              <a:rPr lang="en-US" dirty="0">
                <a:ea typeface="+mn-lt"/>
                <a:cs typeface="+mn-lt"/>
              </a:rPr>
              <a:t>Serve as a co-signer on any Academic Senate bank account transactions.</a:t>
            </a:r>
            <a:endParaRPr lang="en-US" altLang="en-US" dirty="0">
              <a:ea typeface="+mn-lt"/>
              <a:cs typeface="+mn-lt"/>
            </a:endParaRPr>
          </a:p>
          <a:p>
            <a:r>
              <a:rPr lang="en-US" dirty="0">
                <a:ea typeface="+mn-lt"/>
                <a:cs typeface="+mn-lt"/>
              </a:rPr>
              <a:t>Attend all Academic Senate and Senate Executive Team meetings, communicating weekly with the other Academic Senate officers. </a:t>
            </a:r>
          </a:p>
          <a:p>
            <a:r>
              <a:rPr lang="en-US" dirty="0">
                <a:ea typeface="+mn-lt"/>
                <a:cs typeface="+mn-lt"/>
              </a:rPr>
              <a:t>Serve on the following committees, groups &amp; taskforces:</a:t>
            </a:r>
            <a:endParaRPr lang="en-US" altLang="en-US" dirty="0">
              <a:ea typeface="+mn-lt"/>
              <a:cs typeface="+mn-lt"/>
            </a:endParaRPr>
          </a:p>
          <a:p>
            <a:pPr lvl="1"/>
            <a:r>
              <a:rPr lang="en-US" sz="2100" dirty="0">
                <a:ea typeface="+mn-lt"/>
                <a:cs typeface="+mn-lt"/>
              </a:rPr>
              <a:t>Professional Development Committee (Tri-Chair)</a:t>
            </a:r>
            <a:endParaRPr lang="en-US" altLang="en-US" sz="2100" dirty="0">
              <a:ea typeface="+mn-lt"/>
              <a:cs typeface="+mn-lt"/>
            </a:endParaRPr>
          </a:p>
          <a:p>
            <a:pPr lvl="2"/>
            <a:r>
              <a:rPr lang="en-US" sz="2100" dirty="0">
                <a:ea typeface="+mn-lt"/>
                <a:cs typeface="+mn-lt"/>
              </a:rPr>
              <a:t>Faculty Professional Development Subcommittee (Chair)</a:t>
            </a:r>
            <a:endParaRPr lang="en-US" altLang="en-US" sz="2100" dirty="0">
              <a:ea typeface="+mn-lt"/>
              <a:cs typeface="+mn-lt"/>
            </a:endParaRPr>
          </a:p>
          <a:p>
            <a:pPr lvl="2"/>
            <a:r>
              <a:rPr lang="en-US" sz="2100" dirty="0">
                <a:ea typeface="+mn-lt"/>
                <a:cs typeface="+mn-lt"/>
              </a:rPr>
              <a:t>District Gateway Steering Taskforce (Lead)</a:t>
            </a:r>
            <a:endParaRPr lang="en-US" altLang="en-US" sz="2100" dirty="0">
              <a:ea typeface="+mn-lt"/>
              <a:cs typeface="+mn-lt"/>
            </a:endParaRPr>
          </a:p>
          <a:p>
            <a:pPr lvl="1"/>
            <a:r>
              <a:rPr lang="en-US" sz="2100" dirty="0">
                <a:ea typeface="+mn-lt"/>
                <a:cs typeface="+mn-lt"/>
              </a:rPr>
              <a:t>Facilities &amp; Safety Committee (Voting Member)</a:t>
            </a:r>
            <a:endParaRPr lang="en-US" altLang="en-US" sz="2100" dirty="0">
              <a:ea typeface="+mn-lt"/>
              <a:cs typeface="+mn-lt"/>
            </a:endParaRPr>
          </a:p>
          <a:p>
            <a:pPr lvl="1"/>
            <a:r>
              <a:rPr lang="en-US" sz="2100" dirty="0">
                <a:ea typeface="+mn-lt"/>
                <a:cs typeface="+mn-lt"/>
              </a:rPr>
              <a:t>Intersectionality, Race, &amp; Social Justice Advisory Group (Member)  </a:t>
            </a:r>
            <a:endParaRPr lang="en-US" altLang="en-US" sz="2100" dirty="0">
              <a:ea typeface="+mn-lt"/>
              <a:cs typeface="+mn-lt"/>
            </a:endParaRPr>
          </a:p>
          <a:p>
            <a:pPr lvl="1"/>
            <a:r>
              <a:rPr lang="en-US" sz="2100" dirty="0">
                <a:ea typeface="+mn-lt"/>
                <a:cs typeface="+mn-lt"/>
              </a:rPr>
              <a:t>SEAP Committee (Voting Member)</a:t>
            </a:r>
          </a:p>
          <a:p>
            <a:pPr lvl="1"/>
            <a:r>
              <a:rPr lang="en-US" sz="2100" dirty="0">
                <a:ea typeface="+mn-lt"/>
                <a:cs typeface="+mn-lt"/>
              </a:rPr>
              <a:t>Dual Enrollment, CAP and Enrollment Management Workgroups</a:t>
            </a:r>
          </a:p>
        </p:txBody>
      </p:sp>
      <p:sp>
        <p:nvSpPr>
          <p:cNvPr id="5" name="Slide Number Placeholder 4">
            <a:extLst>
              <a:ext uri="{FF2B5EF4-FFF2-40B4-BE49-F238E27FC236}">
                <a16:creationId xmlns:a16="http://schemas.microsoft.com/office/drawing/2014/main" id="{B4C315BD-003A-7046-32B2-840D25C56D0C}"/>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EE4AB33-00E2-8A4B-959A-AE7714A1DBC2}" type="slidenum">
              <a:rPr lang="en-US" altLang="en-US">
                <a:solidFill>
                  <a:srgbClr val="898989"/>
                </a:solidFill>
              </a:rPr>
              <a:pPr/>
              <a:t>6</a:t>
            </a:fld>
            <a:endParaRPr lang="en-US" altLang="en-US">
              <a:solidFill>
                <a:srgbClr val="898989"/>
              </a:solidFill>
            </a:endParaRPr>
          </a:p>
        </p:txBody>
      </p:sp>
    </p:spTree>
    <p:extLst>
      <p:ext uri="{BB962C8B-B14F-4D97-AF65-F5344CB8AC3E}">
        <p14:creationId xmlns:p14="http://schemas.microsoft.com/office/powerpoint/2010/main" val="20448989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320898A-FCB6-F06B-DF1A-6AAFF1EEF339}"/>
              </a:ext>
            </a:extLst>
          </p:cNvPr>
          <p:cNvSpPr>
            <a:spLocks noGrp="1"/>
          </p:cNvSpPr>
          <p:nvPr>
            <p:ph idx="1"/>
          </p:nvPr>
        </p:nvSpPr>
        <p:spPr>
          <a:xfrm>
            <a:off x="628650" y="1825625"/>
            <a:ext cx="7886700" cy="4465638"/>
          </a:xfrm>
        </p:spPr>
        <p:txBody>
          <a:bodyPr>
            <a:normAutofit lnSpcReduction="10000"/>
          </a:bodyPr>
          <a:lstStyle/>
          <a:p>
            <a:r>
              <a:rPr lang="en-US" dirty="0">
                <a:ea typeface="+mn-lt"/>
                <a:cs typeface="+mn-lt"/>
              </a:rPr>
              <a:t>Serve as a liaison for other groups and committees, including but not limited to:  </a:t>
            </a:r>
            <a:endParaRPr lang="en-US" altLang="en-US" dirty="0">
              <a:ea typeface="+mn-lt"/>
              <a:cs typeface="+mn-lt"/>
            </a:endParaRPr>
          </a:p>
          <a:p>
            <a:pPr lvl="1"/>
            <a:r>
              <a:rPr lang="en-US" sz="2100" dirty="0">
                <a:ea typeface="+mn-lt"/>
                <a:cs typeface="+mn-lt"/>
              </a:rPr>
              <a:t>Curriculum and Instruction Council</a:t>
            </a:r>
            <a:endParaRPr lang="en-US" altLang="en-US" sz="2100" dirty="0">
              <a:ea typeface="+mn-lt"/>
              <a:cs typeface="+mn-lt"/>
            </a:endParaRPr>
          </a:p>
          <a:p>
            <a:pPr lvl="1"/>
            <a:r>
              <a:rPr lang="en-US" sz="2100" dirty="0">
                <a:ea typeface="+mn-lt"/>
                <a:cs typeface="+mn-lt"/>
              </a:rPr>
              <a:t>Guided Pathways Core Team     </a:t>
            </a:r>
            <a:endParaRPr lang="en-US" altLang="en-US" sz="2100" dirty="0">
              <a:ea typeface="+mn-lt"/>
              <a:cs typeface="+mn-lt"/>
            </a:endParaRPr>
          </a:p>
          <a:p>
            <a:pPr lvl="1"/>
            <a:r>
              <a:rPr lang="en-US" sz="2100" dirty="0">
                <a:ea typeface="+mn-lt"/>
                <a:cs typeface="+mn-lt"/>
              </a:rPr>
              <a:t>Institutional Effectiveness &amp; Assessment</a:t>
            </a:r>
            <a:endParaRPr lang="en-US" altLang="en-US" sz="2100" dirty="0">
              <a:ea typeface="+mn-lt"/>
              <a:cs typeface="+mn-lt"/>
            </a:endParaRPr>
          </a:p>
          <a:p>
            <a:pPr lvl="1"/>
            <a:r>
              <a:rPr lang="en-US" sz="2100" dirty="0">
                <a:ea typeface="+mn-lt"/>
                <a:cs typeface="+mn-lt"/>
              </a:rPr>
              <a:t>Program Review</a:t>
            </a:r>
          </a:p>
          <a:p>
            <a:r>
              <a:rPr lang="en-US" dirty="0">
                <a:ea typeface="+mn-lt"/>
                <a:cs typeface="+mn-lt"/>
              </a:rPr>
              <a:t>Attend College Council meetings as an invited guest from Academic Senate. </a:t>
            </a:r>
            <a:endParaRPr lang="en-US" altLang="en-US" dirty="0">
              <a:ea typeface="+mn-lt"/>
              <a:cs typeface="+mn-lt"/>
            </a:endParaRPr>
          </a:p>
          <a:p>
            <a:r>
              <a:rPr lang="en-US" altLang="en-US" dirty="0">
                <a:ea typeface="+mn-lt"/>
                <a:cs typeface="+mn-lt"/>
              </a:rPr>
              <a:t>Hold regular monthly meetings with Department Chairs.</a:t>
            </a:r>
            <a:endParaRPr lang="en-US" dirty="0">
              <a:ea typeface="+mn-lt"/>
              <a:cs typeface="+mn-lt"/>
            </a:endParaRPr>
          </a:p>
          <a:p>
            <a:pPr lvl="1"/>
            <a:r>
              <a:rPr lang="en-US" altLang="en-US" sz="2100" dirty="0">
                <a:ea typeface="+mn-lt"/>
                <a:cs typeface="+mn-lt"/>
              </a:rPr>
              <a:t>Reconvene the Faculty Handbook Workgroup and finalize revisions.</a:t>
            </a:r>
          </a:p>
          <a:p>
            <a:r>
              <a:rPr lang="en-US" dirty="0">
                <a:ea typeface="+mn-lt"/>
                <a:cs typeface="+mn-lt"/>
              </a:rPr>
              <a:t>Advise and serve as directed by the President and the Academic Senate, performing other duties as assigned by the Senate Executive Team or the Academic Senate. </a:t>
            </a:r>
            <a:endParaRPr lang="en-US" altLang="en-US" dirty="0">
              <a:cs typeface="Calibri"/>
            </a:endParaRPr>
          </a:p>
          <a:p>
            <a:endParaRPr lang="en-US" dirty="0"/>
          </a:p>
        </p:txBody>
      </p:sp>
      <p:sp>
        <p:nvSpPr>
          <p:cNvPr id="4" name="Slide Number Placeholder 3">
            <a:extLst>
              <a:ext uri="{FF2B5EF4-FFF2-40B4-BE49-F238E27FC236}">
                <a16:creationId xmlns:a16="http://schemas.microsoft.com/office/drawing/2014/main" id="{86D09472-4683-9A3E-B91E-9A44D972D439}"/>
              </a:ext>
            </a:extLst>
          </p:cNvPr>
          <p:cNvSpPr>
            <a:spLocks noGrp="1"/>
          </p:cNvSpPr>
          <p:nvPr>
            <p:ph type="sldNum" sz="quarter" idx="12"/>
          </p:nvPr>
        </p:nvSpPr>
        <p:spPr/>
        <p:txBody>
          <a:bodyPr/>
          <a:lstStyle/>
          <a:p>
            <a:fld id="{DA00016E-99F8-9347-A961-82CC4417FFA5}" type="slidenum">
              <a:rPr lang="en-US" altLang="en-US" smtClean="0"/>
              <a:pPr/>
              <a:t>7</a:t>
            </a:fld>
            <a:endParaRPr lang="en-US" altLang="en-US"/>
          </a:p>
        </p:txBody>
      </p:sp>
      <p:sp>
        <p:nvSpPr>
          <p:cNvPr id="5" name="Title 1">
            <a:extLst>
              <a:ext uri="{FF2B5EF4-FFF2-40B4-BE49-F238E27FC236}">
                <a16:creationId xmlns:a16="http://schemas.microsoft.com/office/drawing/2014/main" id="{C53C4075-D99F-2656-E3D3-B6146FB38A3D}"/>
              </a:ext>
            </a:extLst>
          </p:cNvPr>
          <p:cNvSpPr txBox="1">
            <a:spLocks/>
          </p:cNvSpPr>
          <p:nvPr/>
        </p:nvSpPr>
        <p:spPr>
          <a:xfrm>
            <a:off x="0" y="343678"/>
            <a:ext cx="78867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altLang="en-US" sz="3600" b="1">
                <a:solidFill>
                  <a:srgbClr val="C00000"/>
                </a:solidFill>
              </a:rPr>
              <a:t>Vice President of Culture &amp; Engagement: Amberly Chamberlain</a:t>
            </a:r>
            <a:endParaRPr lang="en-US" altLang="en-US" sz="3600" b="1" dirty="0">
              <a:solidFill>
                <a:srgbClr val="C00000"/>
              </a:solidFill>
            </a:endParaRPr>
          </a:p>
        </p:txBody>
      </p:sp>
    </p:spTree>
    <p:extLst>
      <p:ext uri="{BB962C8B-B14F-4D97-AF65-F5344CB8AC3E}">
        <p14:creationId xmlns:p14="http://schemas.microsoft.com/office/powerpoint/2010/main" val="162083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3401CF0A-DBE6-7B45-72DB-822F13E6B961}"/>
              </a:ext>
            </a:extLst>
          </p:cNvPr>
          <p:cNvSpPr>
            <a:spLocks noGrp="1"/>
          </p:cNvSpPr>
          <p:nvPr>
            <p:ph type="title"/>
          </p:nvPr>
        </p:nvSpPr>
        <p:spPr>
          <a:xfrm>
            <a:off x="0" y="84138"/>
            <a:ext cx="7886700" cy="1325563"/>
          </a:xfrm>
        </p:spPr>
        <p:txBody>
          <a:bodyPr/>
          <a:lstStyle/>
          <a:p>
            <a:pPr eaLnBrk="1" hangingPunct="1"/>
            <a:r>
              <a:rPr lang="en-US" altLang="en-US" sz="3600" b="1" dirty="0">
                <a:solidFill>
                  <a:srgbClr val="C00000"/>
                </a:solidFill>
              </a:rPr>
              <a:t>Vice President of Community Operations: </a:t>
            </a:r>
            <a:br>
              <a:rPr lang="en-US" altLang="en-US" sz="3600" b="1" dirty="0">
                <a:solidFill>
                  <a:srgbClr val="C00000"/>
                </a:solidFill>
              </a:rPr>
            </a:br>
            <a:r>
              <a:rPr lang="en-US" altLang="en-US" sz="3600" b="1" dirty="0">
                <a:solidFill>
                  <a:srgbClr val="C00000"/>
                </a:solidFill>
              </a:rPr>
              <a:t>Merari Weber</a:t>
            </a:r>
          </a:p>
        </p:txBody>
      </p:sp>
      <p:sp>
        <p:nvSpPr>
          <p:cNvPr id="9219" name="Content Placeholder 2">
            <a:extLst>
              <a:ext uri="{FF2B5EF4-FFF2-40B4-BE49-F238E27FC236}">
                <a16:creationId xmlns:a16="http://schemas.microsoft.com/office/drawing/2014/main" id="{EFEBF9D3-15E5-2980-9230-90CA5DFFD39C}"/>
              </a:ext>
            </a:extLst>
          </p:cNvPr>
          <p:cNvSpPr>
            <a:spLocks noGrp="1"/>
          </p:cNvSpPr>
          <p:nvPr>
            <p:ph idx="1"/>
          </p:nvPr>
        </p:nvSpPr>
        <p:spPr>
          <a:xfrm>
            <a:off x="628650" y="1825624"/>
            <a:ext cx="8096250" cy="4667249"/>
          </a:xfrm>
        </p:spPr>
        <p:txBody>
          <a:bodyPr>
            <a:normAutofit fontScale="92500"/>
          </a:bodyPr>
          <a:lstStyle/>
          <a:p>
            <a:pPr eaLnBrk="1" hangingPunct="1"/>
            <a:r>
              <a:rPr lang="en-US" altLang="en-US" sz="2300" dirty="0"/>
              <a:t>Collect all assessments of the Senate (e.g., annual goals, feedback surveys, DEI priorities, etc.)</a:t>
            </a:r>
          </a:p>
          <a:p>
            <a:pPr eaLnBrk="1" hangingPunct="1"/>
            <a:r>
              <a:rPr lang="en-US" altLang="en-US" sz="2300" dirty="0"/>
              <a:t>Manage AS bank account for deposits and distributions for the AS including proposing a budget to AS.</a:t>
            </a:r>
          </a:p>
          <a:p>
            <a:pPr lvl="1"/>
            <a:r>
              <a:rPr lang="en-US" altLang="en-US" sz="2300" dirty="0"/>
              <a:t>Report to AS </a:t>
            </a:r>
            <a:r>
              <a:rPr lang="en-US" altLang="en-US" sz="2300" dirty="0" err="1"/>
              <a:t>as</a:t>
            </a:r>
            <a:r>
              <a:rPr lang="en-US" altLang="en-US" sz="2300" dirty="0"/>
              <a:t> to the above.</a:t>
            </a:r>
          </a:p>
          <a:p>
            <a:pPr lvl="1"/>
            <a:r>
              <a:rPr lang="en-US" altLang="en-US" sz="2300" dirty="0"/>
              <a:t>Two signatures are needed for all substantial changes.</a:t>
            </a:r>
          </a:p>
          <a:p>
            <a:pPr eaLnBrk="1" hangingPunct="1"/>
            <a:r>
              <a:rPr lang="en-US" altLang="en-US" sz="2300" dirty="0"/>
              <a:t>Serve as the Co-Chair of the Faculty Awards Committee</a:t>
            </a:r>
          </a:p>
          <a:p>
            <a:pPr eaLnBrk="1" hangingPunct="1"/>
            <a:r>
              <a:rPr lang="en-US" altLang="en-US" sz="2300" dirty="0"/>
              <a:t>Coordinate review of Senate bylaws, as necessary</a:t>
            </a:r>
          </a:p>
          <a:p>
            <a:pPr eaLnBrk="1" hangingPunct="1"/>
            <a:r>
              <a:rPr lang="en-US" altLang="en-US" sz="2300" dirty="0"/>
              <a:t>Serve as member of one district committee (will be serving in HRC)</a:t>
            </a:r>
          </a:p>
          <a:p>
            <a:pPr eaLnBrk="1" hangingPunct="1"/>
            <a:r>
              <a:rPr lang="en-US" altLang="en-US" sz="2300" dirty="0"/>
              <a:t>Perform duties as assigned:</a:t>
            </a:r>
          </a:p>
          <a:p>
            <a:pPr lvl="1"/>
            <a:r>
              <a:rPr lang="en-US" altLang="en-US" sz="2300" dirty="0"/>
              <a:t>As of now, support this AS retreat with scheduling of facilities, catering</a:t>
            </a:r>
          </a:p>
          <a:p>
            <a:pPr lvl="1"/>
            <a:r>
              <a:rPr lang="en-US" altLang="en-US" sz="2300" dirty="0"/>
              <a:t>Support in sending out updates on status of faculty dues</a:t>
            </a:r>
          </a:p>
          <a:p>
            <a:pPr eaLnBrk="1" hangingPunct="1"/>
            <a:endParaRPr lang="en-US" altLang="en-US" dirty="0"/>
          </a:p>
        </p:txBody>
      </p:sp>
      <p:sp>
        <p:nvSpPr>
          <p:cNvPr id="5" name="Slide Number Placeholder 4">
            <a:extLst>
              <a:ext uri="{FF2B5EF4-FFF2-40B4-BE49-F238E27FC236}">
                <a16:creationId xmlns:a16="http://schemas.microsoft.com/office/drawing/2014/main" id="{B4C315BD-003A-7046-32B2-840D25C56D0C}"/>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EE4AB33-00E2-8A4B-959A-AE7714A1DBC2}" type="slidenum">
              <a:rPr lang="en-US" altLang="en-US">
                <a:solidFill>
                  <a:srgbClr val="898989"/>
                </a:solidFill>
              </a:rPr>
              <a:pPr/>
              <a:t>8</a:t>
            </a:fld>
            <a:endParaRPr lang="en-US" altLang="en-US">
              <a:solidFill>
                <a:srgbClr val="898989"/>
              </a:solidFill>
            </a:endParaRPr>
          </a:p>
        </p:txBody>
      </p:sp>
    </p:spTree>
    <p:extLst>
      <p:ext uri="{BB962C8B-B14F-4D97-AF65-F5344CB8AC3E}">
        <p14:creationId xmlns:p14="http://schemas.microsoft.com/office/powerpoint/2010/main" val="10007836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3401CF0A-DBE6-7B45-72DB-822F13E6B961}"/>
              </a:ext>
            </a:extLst>
          </p:cNvPr>
          <p:cNvSpPr>
            <a:spLocks noGrp="1"/>
          </p:cNvSpPr>
          <p:nvPr>
            <p:ph type="title"/>
          </p:nvPr>
        </p:nvSpPr>
        <p:spPr>
          <a:xfrm>
            <a:off x="158386" y="136524"/>
            <a:ext cx="5594714" cy="365126"/>
          </a:xfrm>
        </p:spPr>
        <p:txBody>
          <a:bodyPr>
            <a:normAutofit fontScale="90000"/>
          </a:bodyPr>
          <a:lstStyle/>
          <a:p>
            <a:pPr eaLnBrk="1" hangingPunct="1"/>
            <a:r>
              <a:rPr lang="en-US" altLang="en-US" sz="3600" b="1">
                <a:solidFill>
                  <a:srgbClr val="C00000"/>
                </a:solidFill>
              </a:rPr>
              <a:t>How should your dues be spent?</a:t>
            </a:r>
          </a:p>
        </p:txBody>
      </p:sp>
      <p:sp>
        <p:nvSpPr>
          <p:cNvPr id="5" name="Slide Number Placeholder 4">
            <a:extLst>
              <a:ext uri="{FF2B5EF4-FFF2-40B4-BE49-F238E27FC236}">
                <a16:creationId xmlns:a16="http://schemas.microsoft.com/office/drawing/2014/main" id="{B4C315BD-003A-7046-32B2-840D25C56D0C}"/>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EE4AB33-00E2-8A4B-959A-AE7714A1DBC2}" type="slidenum">
              <a:rPr lang="en-US" altLang="en-US">
                <a:solidFill>
                  <a:srgbClr val="898989"/>
                </a:solidFill>
              </a:rPr>
              <a:pPr/>
              <a:t>9</a:t>
            </a:fld>
            <a:endParaRPr lang="en-US" altLang="en-US">
              <a:solidFill>
                <a:srgbClr val="898989"/>
              </a:solidFill>
            </a:endParaRPr>
          </a:p>
        </p:txBody>
      </p:sp>
      <p:pic>
        <p:nvPicPr>
          <p:cNvPr id="2" name="Content Placeholder 7" descr="A pie chart with numbers and text">
            <a:extLst>
              <a:ext uri="{FF2B5EF4-FFF2-40B4-BE49-F238E27FC236}">
                <a16:creationId xmlns:a16="http://schemas.microsoft.com/office/drawing/2014/main" id="{DE2E1281-E437-7020-530A-2A50175B4ACB}"/>
              </a:ext>
            </a:extLst>
          </p:cNvPr>
          <p:cNvPicPr preferRelativeResize="0">
            <a:picLocks noChangeAspect="1"/>
          </p:cNvPicPr>
          <p:nvPr/>
        </p:nvPicPr>
        <p:blipFill rotWithShape="1">
          <a:blip r:embed="rId3">
            <a:extLst>
              <a:ext uri="{28A0092B-C50C-407E-A947-70E740481C1C}">
                <a14:useLocalDpi xmlns:a14="http://schemas.microsoft.com/office/drawing/2010/main" val="0"/>
              </a:ext>
            </a:extLst>
          </a:blip>
          <a:srcRect b="8320"/>
          <a:stretch/>
        </p:blipFill>
        <p:spPr>
          <a:xfrm>
            <a:off x="11523" y="551654"/>
            <a:ext cx="9132477" cy="5248139"/>
          </a:xfrm>
          <a:prstGeom prst="rect">
            <a:avLst/>
          </a:prstGeom>
        </p:spPr>
      </p:pic>
      <p:sp>
        <p:nvSpPr>
          <p:cNvPr id="4" name="Content Placeholder 3">
            <a:extLst>
              <a:ext uri="{FF2B5EF4-FFF2-40B4-BE49-F238E27FC236}">
                <a16:creationId xmlns:a16="http://schemas.microsoft.com/office/drawing/2014/main" id="{859B3943-77B8-4E80-7F3C-CC0A5CF2FCA4}"/>
              </a:ext>
            </a:extLst>
          </p:cNvPr>
          <p:cNvSpPr>
            <a:spLocks noGrp="1"/>
          </p:cNvSpPr>
          <p:nvPr>
            <p:ph idx="1"/>
          </p:nvPr>
        </p:nvSpPr>
        <p:spPr/>
        <p:txBody>
          <a:bodyPr/>
          <a:lstStyle/>
          <a:p>
            <a:endParaRPr lang="en-US" dirty="0"/>
          </a:p>
        </p:txBody>
      </p:sp>
      <p:pic>
        <p:nvPicPr>
          <p:cNvPr id="6" name="Content Placeholder 7" descr="A pie chart with numbers and text&#10;&#10;Description automatically generated">
            <a:extLst>
              <a:ext uri="{FF2B5EF4-FFF2-40B4-BE49-F238E27FC236}">
                <a16:creationId xmlns:a16="http://schemas.microsoft.com/office/drawing/2014/main" id="{6D95702C-1FDD-2346-39AC-18959236A105}"/>
              </a:ext>
            </a:extLst>
          </p:cNvPr>
          <p:cNvPicPr preferRelativeResize="0">
            <a:picLocks noChangeAspect="1"/>
          </p:cNvPicPr>
          <p:nvPr/>
        </p:nvPicPr>
        <p:blipFill rotWithShape="1">
          <a:blip r:embed="rId3">
            <a:extLst>
              <a:ext uri="{28A0092B-C50C-407E-A947-70E740481C1C}">
                <a14:useLocalDpi xmlns:a14="http://schemas.microsoft.com/office/drawing/2010/main" val="0"/>
              </a:ext>
            </a:extLst>
          </a:blip>
          <a:srcRect l="5737" t="95791" r="40525" b="-783"/>
          <a:stretch/>
        </p:blipFill>
        <p:spPr>
          <a:xfrm>
            <a:off x="79330" y="5783742"/>
            <a:ext cx="8975508" cy="522604"/>
          </a:xfrm>
          <a:prstGeom prst="rect">
            <a:avLst/>
          </a:prstGeom>
        </p:spPr>
      </p:pic>
      <p:pic>
        <p:nvPicPr>
          <p:cNvPr id="7" name="Content Placeholder 7" descr="A pie chart with numbers and text&#10;&#10;Description automatically generated">
            <a:extLst>
              <a:ext uri="{FF2B5EF4-FFF2-40B4-BE49-F238E27FC236}">
                <a16:creationId xmlns:a16="http://schemas.microsoft.com/office/drawing/2014/main" id="{9DD574FF-1E84-AC6D-C579-0509D425DF82}"/>
              </a:ext>
            </a:extLst>
          </p:cNvPr>
          <p:cNvPicPr preferRelativeResize="0">
            <a:picLocks noChangeAspect="1"/>
          </p:cNvPicPr>
          <p:nvPr/>
        </p:nvPicPr>
        <p:blipFill rotWithShape="1">
          <a:blip r:embed="rId3">
            <a:extLst>
              <a:ext uri="{28A0092B-C50C-407E-A947-70E740481C1C}">
                <a14:useLocalDpi xmlns:a14="http://schemas.microsoft.com/office/drawing/2010/main" val="0"/>
              </a:ext>
            </a:extLst>
          </a:blip>
          <a:srcRect l="60321" t="96412" r="1588" b="-1404"/>
          <a:stretch/>
        </p:blipFill>
        <p:spPr>
          <a:xfrm>
            <a:off x="1444957" y="6330816"/>
            <a:ext cx="6418007" cy="527184"/>
          </a:xfrm>
          <a:prstGeom prst="rect">
            <a:avLst/>
          </a:prstGeom>
        </p:spPr>
      </p:pic>
      <p:pic>
        <p:nvPicPr>
          <p:cNvPr id="32770" name="Picture 2" descr="A qr code with text&#10;&#10;Description automatically generated">
            <a:extLst>
              <a:ext uri="{FF2B5EF4-FFF2-40B4-BE49-F238E27FC236}">
                <a16:creationId xmlns:a16="http://schemas.microsoft.com/office/drawing/2014/main" id="{75B3ECB0-8581-FF5A-EF51-28B0A53047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07744" y="143271"/>
            <a:ext cx="1777350" cy="2090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54635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RetrospectVTI">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Georgia Pro Cond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Speak Pro"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liff">
  <a:themeElements>
    <a:clrScheme name="Cliff 5">
      <a:dk1>
        <a:srgbClr val="009999"/>
      </a:dk1>
      <a:lt1>
        <a:srgbClr val="EAEAEA"/>
      </a:lt1>
      <a:dk2>
        <a:srgbClr val="006666"/>
      </a:dk2>
      <a:lt2>
        <a:srgbClr val="FFFFCC"/>
      </a:lt2>
      <a:accent1>
        <a:srgbClr val="339966"/>
      </a:accent1>
      <a:accent2>
        <a:srgbClr val="5E855B"/>
      </a:accent2>
      <a:accent3>
        <a:srgbClr val="AAB8B8"/>
      </a:accent3>
      <a:accent4>
        <a:srgbClr val="C8C8C8"/>
      </a:accent4>
      <a:accent5>
        <a:srgbClr val="ADCAB8"/>
      </a:accent5>
      <a:accent6>
        <a:srgbClr val="547852"/>
      </a:accent6>
      <a:hlink>
        <a:srgbClr val="EEC85E"/>
      </a:hlink>
      <a:folHlink>
        <a:srgbClr val="AA8456"/>
      </a:folHlink>
    </a:clrScheme>
    <a:fontScheme name="Cliff">
      <a:majorFont>
        <a:latin typeface="Arial"/>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liff 1">
        <a:dk1>
          <a:srgbClr val="5B5B49"/>
        </a:dk1>
        <a:lt1>
          <a:srgbClr val="DDDDDD"/>
        </a:lt1>
        <a:dk2>
          <a:srgbClr val="2B2A00"/>
        </a:dk2>
        <a:lt2>
          <a:srgbClr val="E0DFBE"/>
        </a:lt2>
        <a:accent1>
          <a:srgbClr val="878543"/>
        </a:accent1>
        <a:accent2>
          <a:srgbClr val="716E00"/>
        </a:accent2>
        <a:accent3>
          <a:srgbClr val="ACACAA"/>
        </a:accent3>
        <a:accent4>
          <a:srgbClr val="BDBDBD"/>
        </a:accent4>
        <a:accent5>
          <a:srgbClr val="C3C2B0"/>
        </a:accent5>
        <a:accent6>
          <a:srgbClr val="666300"/>
        </a:accent6>
        <a:hlink>
          <a:srgbClr val="CC9900"/>
        </a:hlink>
        <a:folHlink>
          <a:srgbClr val="996600"/>
        </a:folHlink>
      </a:clrScheme>
      <a:clrMap bg1="dk2" tx1="lt1" bg2="dk1" tx2="lt2" accent1="accent1" accent2="accent2" accent3="accent3" accent4="accent4" accent5="accent5" accent6="accent6" hlink="hlink" folHlink="folHlink"/>
    </a:extraClrScheme>
    <a:extraClrScheme>
      <a:clrScheme name="Cliff 2">
        <a:dk1>
          <a:srgbClr val="746354"/>
        </a:dk1>
        <a:lt1>
          <a:srgbClr val="FFFFFF"/>
        </a:lt1>
        <a:dk2>
          <a:srgbClr val="523E26"/>
        </a:dk2>
        <a:lt2>
          <a:srgbClr val="E1DFAF"/>
        </a:lt2>
        <a:accent1>
          <a:srgbClr val="CC9900"/>
        </a:accent1>
        <a:accent2>
          <a:srgbClr val="669900"/>
        </a:accent2>
        <a:accent3>
          <a:srgbClr val="B3AFAC"/>
        </a:accent3>
        <a:accent4>
          <a:srgbClr val="DADADA"/>
        </a:accent4>
        <a:accent5>
          <a:srgbClr val="E2CAAA"/>
        </a:accent5>
        <a:accent6>
          <a:srgbClr val="5C8A00"/>
        </a:accent6>
        <a:hlink>
          <a:srgbClr val="CCCC00"/>
        </a:hlink>
        <a:folHlink>
          <a:srgbClr val="AC7934"/>
        </a:folHlink>
      </a:clrScheme>
      <a:clrMap bg1="dk2" tx1="lt1" bg2="dk1" tx2="lt2" accent1="accent1" accent2="accent2" accent3="accent3" accent4="accent4" accent5="accent5" accent6="accent6" hlink="hlink" folHlink="folHlink"/>
    </a:extraClrScheme>
    <a:extraClrScheme>
      <a:clrScheme name="Cliff 3">
        <a:dk1>
          <a:srgbClr val="667B5B"/>
        </a:dk1>
        <a:lt1>
          <a:srgbClr val="E6E6DA"/>
        </a:lt1>
        <a:dk2>
          <a:srgbClr val="295200"/>
        </a:dk2>
        <a:lt2>
          <a:srgbClr val="F3F2D9"/>
        </a:lt2>
        <a:accent1>
          <a:srgbClr val="808000"/>
        </a:accent1>
        <a:accent2>
          <a:srgbClr val="838D75"/>
        </a:accent2>
        <a:accent3>
          <a:srgbClr val="ACB3AA"/>
        </a:accent3>
        <a:accent4>
          <a:srgbClr val="C4C4BA"/>
        </a:accent4>
        <a:accent5>
          <a:srgbClr val="C0C0AA"/>
        </a:accent5>
        <a:accent6>
          <a:srgbClr val="767F69"/>
        </a:accent6>
        <a:hlink>
          <a:srgbClr val="33CC33"/>
        </a:hlink>
        <a:folHlink>
          <a:srgbClr val="339966"/>
        </a:folHlink>
      </a:clrScheme>
      <a:clrMap bg1="dk2" tx1="lt1" bg2="dk1" tx2="lt2" accent1="accent1" accent2="accent2" accent3="accent3" accent4="accent4" accent5="accent5" accent6="accent6" hlink="hlink" folHlink="folHlink"/>
    </a:extraClrScheme>
    <a:extraClrScheme>
      <a:clrScheme name="Cliff 4">
        <a:dk1>
          <a:srgbClr val="86615A"/>
        </a:dk1>
        <a:lt1>
          <a:srgbClr val="FFFFFF"/>
        </a:lt1>
        <a:dk2>
          <a:srgbClr val="633427"/>
        </a:dk2>
        <a:lt2>
          <a:srgbClr val="E9DDCD"/>
        </a:lt2>
        <a:accent1>
          <a:srgbClr val="A34545"/>
        </a:accent1>
        <a:accent2>
          <a:srgbClr val="C86400"/>
        </a:accent2>
        <a:accent3>
          <a:srgbClr val="B7AEAC"/>
        </a:accent3>
        <a:accent4>
          <a:srgbClr val="DADADA"/>
        </a:accent4>
        <a:accent5>
          <a:srgbClr val="CEB0B0"/>
        </a:accent5>
        <a:accent6>
          <a:srgbClr val="B55A00"/>
        </a:accent6>
        <a:hlink>
          <a:srgbClr val="ECAE00"/>
        </a:hlink>
        <a:folHlink>
          <a:srgbClr val="BAA88A"/>
        </a:folHlink>
      </a:clrScheme>
      <a:clrMap bg1="dk2" tx1="lt1" bg2="dk1" tx2="lt2" accent1="accent1" accent2="accent2" accent3="accent3" accent4="accent4" accent5="accent5" accent6="accent6" hlink="hlink" folHlink="folHlink"/>
    </a:extraClrScheme>
    <a:extraClrScheme>
      <a:clrScheme name="Cliff 5">
        <a:dk1>
          <a:srgbClr val="009999"/>
        </a:dk1>
        <a:lt1>
          <a:srgbClr val="EAEAEA"/>
        </a:lt1>
        <a:dk2>
          <a:srgbClr val="006666"/>
        </a:dk2>
        <a:lt2>
          <a:srgbClr val="FFFFCC"/>
        </a:lt2>
        <a:accent1>
          <a:srgbClr val="339966"/>
        </a:accent1>
        <a:accent2>
          <a:srgbClr val="5E855B"/>
        </a:accent2>
        <a:accent3>
          <a:srgbClr val="AAB8B8"/>
        </a:accent3>
        <a:accent4>
          <a:srgbClr val="C8C8C8"/>
        </a:accent4>
        <a:accent5>
          <a:srgbClr val="ADCAB8"/>
        </a:accent5>
        <a:accent6>
          <a:srgbClr val="547852"/>
        </a:accent6>
        <a:hlink>
          <a:srgbClr val="EEC85E"/>
        </a:hlink>
        <a:folHlink>
          <a:srgbClr val="AA8456"/>
        </a:folHlink>
      </a:clrScheme>
      <a:clrMap bg1="dk2" tx1="lt1" bg2="dk1" tx2="lt2" accent1="accent1" accent2="accent2" accent3="accent3" accent4="accent4" accent5="accent5" accent6="accent6" hlink="hlink" folHlink="folHlink"/>
    </a:extraClrScheme>
    <a:extraClrScheme>
      <a:clrScheme name="Cliff 6">
        <a:dk1>
          <a:srgbClr val="B8A47C"/>
        </a:dk1>
        <a:lt1>
          <a:srgbClr val="FFFFFF"/>
        </a:lt1>
        <a:dk2>
          <a:srgbClr val="A68A58"/>
        </a:dk2>
        <a:lt2>
          <a:srgbClr val="DAD79C"/>
        </a:lt2>
        <a:accent1>
          <a:srgbClr val="816B35"/>
        </a:accent1>
        <a:accent2>
          <a:srgbClr val="FFCC00"/>
        </a:accent2>
        <a:accent3>
          <a:srgbClr val="D0C4B4"/>
        </a:accent3>
        <a:accent4>
          <a:srgbClr val="DADADA"/>
        </a:accent4>
        <a:accent5>
          <a:srgbClr val="C1BAAE"/>
        </a:accent5>
        <a:accent6>
          <a:srgbClr val="E7B900"/>
        </a:accent6>
        <a:hlink>
          <a:srgbClr val="0066CC"/>
        </a:hlink>
        <a:folHlink>
          <a:srgbClr val="009900"/>
        </a:folHlink>
      </a:clrScheme>
      <a:clrMap bg1="dk2" tx1="lt1" bg2="dk1" tx2="lt2" accent1="accent1" accent2="accent2" accent3="accent3" accent4="accent4" accent5="accent5" accent6="accent6" hlink="hlink" folHlink="folHlink"/>
    </a:extraClrScheme>
    <a:extraClrScheme>
      <a:clrScheme name="Cliff 7">
        <a:dk1>
          <a:srgbClr val="336699"/>
        </a:dk1>
        <a:lt1>
          <a:srgbClr val="F8F8F8"/>
        </a:lt1>
        <a:dk2>
          <a:srgbClr val="003366"/>
        </a:dk2>
        <a:lt2>
          <a:srgbClr val="D1DDD4"/>
        </a:lt2>
        <a:accent1>
          <a:srgbClr val="3399FF"/>
        </a:accent1>
        <a:accent2>
          <a:srgbClr val="006699"/>
        </a:accent2>
        <a:accent3>
          <a:srgbClr val="AAADB8"/>
        </a:accent3>
        <a:accent4>
          <a:srgbClr val="D4D4D4"/>
        </a:accent4>
        <a:accent5>
          <a:srgbClr val="ADCAFF"/>
        </a:accent5>
        <a:accent6>
          <a:srgbClr val="005C8A"/>
        </a:accent6>
        <a:hlink>
          <a:srgbClr val="86C0CE"/>
        </a:hlink>
        <a:folHlink>
          <a:srgbClr val="00808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LongProperties xmlns="http://schemas.microsoft.com/office/2006/metadata/long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708A9741AC48E46AEE4941DE1E12C0F" ma:contentTypeVersion="2" ma:contentTypeDescription="Create a new document." ma:contentTypeScope="" ma:versionID="64770a9ad993aec554518785b51db2e6">
  <xsd:schema xmlns:xsd="http://www.w3.org/2001/XMLSchema" xmlns:xs="http://www.w3.org/2001/XMLSchema" xmlns:p="http://schemas.microsoft.com/office/2006/metadata/properties" xmlns:ns1="http://schemas.microsoft.com/sharepoint/v3" xmlns:ns2="431189f8-a51b-453f-9f0c-3a0b3b65b12f" xmlns:ns3="6f609ce8-7218-4c60-b337-266ea7b1fd45" targetNamespace="http://schemas.microsoft.com/office/2006/metadata/properties" ma:root="true" ma:fieldsID="1dd063ee8e164e8fcdf0fbf71a193719" ns1:_="" ns2:_="" ns3:_="">
    <xsd:import namespace="http://schemas.microsoft.com/sharepoint/v3"/>
    <xsd:import namespace="431189f8-a51b-453f-9f0c-3a0b3b65b12f"/>
    <xsd:import namespace="6f609ce8-7218-4c60-b337-266ea7b1fd45"/>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31189f8-a51b-453f-9f0c-3a0b3b65b12f"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6f609ce8-7218-4c60-b337-266ea7b1fd45" elementFormDefault="qualified">
    <xsd:import namespace="http://schemas.microsoft.com/office/2006/documentManagement/types"/>
    <xsd:import namespace="http://schemas.microsoft.com/office/infopath/2007/PartnerControls"/>
    <xsd:element name="SharedWithUsers" ma:index="1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5.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431189f8-a51b-453f-9f0c-3a0b3b65b12f">HNYXMCCMVK3K-464-681</_dlc_DocId>
    <_dlc_DocIdUrl xmlns="431189f8-a51b-453f-9f0c-3a0b3b65b12f">
      <Url>https://www.sac.edu/President/AcademicSenate/_layouts/15/DocIdRedir.aspx?ID=HNYXMCCMVK3K-464-681</Url>
      <Description>HNYXMCCMVK3K-464-681</Description>
    </_dlc_DocIdUrl>
  </documentManagement>
</p:properties>
</file>

<file path=customXml/item6.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68CEDA44-5DB9-4425-86FF-2A3C217BF519}">
  <ds:schemaRefs>
    <ds:schemaRef ds:uri="http://schemas.microsoft.com/office/2006/metadata/longProperties"/>
  </ds:schemaRefs>
</ds:datastoreItem>
</file>

<file path=customXml/itemProps2.xml><?xml version="1.0" encoding="utf-8"?>
<ds:datastoreItem xmlns:ds="http://schemas.openxmlformats.org/officeDocument/2006/customXml" ds:itemID="{C61FF0EE-4974-400F-B7FB-DA1311542124}"/>
</file>

<file path=customXml/itemProps3.xml><?xml version="1.0" encoding="utf-8"?>
<ds:datastoreItem xmlns:ds="http://schemas.openxmlformats.org/officeDocument/2006/customXml" ds:itemID="{B8CC7EEE-9E7B-4835-9F57-9938075EA08E}">
  <ds:schemaRefs>
    <ds:schemaRef ds:uri="http://schemas.microsoft.com/sharepoint/v3/contenttype/forms"/>
  </ds:schemaRefs>
</ds:datastoreItem>
</file>

<file path=customXml/itemProps4.xml><?xml version="1.0" encoding="utf-8"?>
<ds:datastoreItem xmlns:ds="http://schemas.openxmlformats.org/officeDocument/2006/customXml" ds:itemID="{B62000BF-9664-4928-B613-7BA56B171011}">
  <ds:schemaRefs>
    <ds:schemaRef ds:uri="http://schemas.microsoft.com/sharepoint/events"/>
  </ds:schemaRefs>
</ds:datastoreItem>
</file>

<file path=customXml/itemProps5.xml><?xml version="1.0" encoding="utf-8"?>
<ds:datastoreItem xmlns:ds="http://schemas.openxmlformats.org/officeDocument/2006/customXml" ds:itemID="{26D14F9B-CCA3-44CF-9DE5-609398125988}"/>
</file>

<file path=customXml/itemProps6.xml><?xml version="1.0" encoding="utf-8"?>
<ds:datastoreItem xmlns:ds="http://schemas.openxmlformats.org/officeDocument/2006/customXml" ds:itemID="{2CAF9121-20F0-4820-BF7C-BAA566B7F104}"/>
</file>

<file path=docMetadata/LabelInfo.xml><?xml version="1.0" encoding="utf-8"?>
<clbl:labelList xmlns:clbl="http://schemas.microsoft.com/office/2020/mipLabelMetadata">
  <clbl:label id="{a8040095-716d-4e49-b783-b5f746eea8b3}" enabled="0" method="" siteId="{a8040095-716d-4e49-b783-b5f746eea8b3}" removed="1"/>
</clbl:labelList>
</file>

<file path=docProps/app.xml><?xml version="1.0" encoding="utf-8"?>
<Properties xmlns="http://schemas.openxmlformats.org/officeDocument/2006/extended-properties" xmlns:vt="http://schemas.openxmlformats.org/officeDocument/2006/docPropsVTypes">
  <Template/>
  <TotalTime>0</TotalTime>
  <Words>3997</Words>
  <Application>Microsoft Office PowerPoint</Application>
  <PresentationFormat>On-screen Show (4:3)</PresentationFormat>
  <Paragraphs>386</Paragraphs>
  <Slides>51</Slides>
  <Notes>18</Notes>
  <HiddenSlides>0</HiddenSlides>
  <MMClips>0</MMClips>
  <ScaleCrop>false</ScaleCrop>
  <HeadingPairs>
    <vt:vector size="6" baseType="variant">
      <vt:variant>
        <vt:lpstr>Fonts Used</vt:lpstr>
      </vt:variant>
      <vt:variant>
        <vt:i4>14</vt:i4>
      </vt:variant>
      <vt:variant>
        <vt:lpstr>Theme</vt:lpstr>
      </vt:variant>
      <vt:variant>
        <vt:i4>4</vt:i4>
      </vt:variant>
      <vt:variant>
        <vt:lpstr>Slide Titles</vt:lpstr>
      </vt:variant>
      <vt:variant>
        <vt:i4>51</vt:i4>
      </vt:variant>
    </vt:vector>
  </HeadingPairs>
  <TitlesOfParts>
    <vt:vector size="69" baseType="lpstr">
      <vt:lpstr>Abadi</vt:lpstr>
      <vt:lpstr>Aharoni</vt:lpstr>
      <vt:lpstr>Arial</vt:lpstr>
      <vt:lpstr>Book Antiqua</vt:lpstr>
      <vt:lpstr>Calibri</vt:lpstr>
      <vt:lpstr>Calibri Light</vt:lpstr>
      <vt:lpstr>Candara</vt:lpstr>
      <vt:lpstr>Georgia Pro Cond Light</vt:lpstr>
      <vt:lpstr>Handlee</vt:lpstr>
      <vt:lpstr>Lato</vt:lpstr>
      <vt:lpstr>Speak Pro</vt:lpstr>
      <vt:lpstr>Times New Roman</vt:lpstr>
      <vt:lpstr>Verdana</vt:lpstr>
      <vt:lpstr>Wingdings</vt:lpstr>
      <vt:lpstr>Office Theme</vt:lpstr>
      <vt:lpstr>RetrospectVTI</vt:lpstr>
      <vt:lpstr>1_Office Theme</vt:lpstr>
      <vt:lpstr>Cliff</vt:lpstr>
      <vt:lpstr>Fall 2023 Senate Retreat  Welcome Senators, Department Chairs, New Faculty and Guests!</vt:lpstr>
      <vt:lpstr>Agenda</vt:lpstr>
      <vt:lpstr>Land Acknowledgement</vt:lpstr>
      <vt:lpstr>Meet Our New Colleagues</vt:lpstr>
      <vt:lpstr>Retreat Overview</vt:lpstr>
      <vt:lpstr>Vice President of Culture &amp; Engagement: Amberly Chamberlain</vt:lpstr>
      <vt:lpstr>PowerPoint Presentation</vt:lpstr>
      <vt:lpstr>Vice President of Community Operations:  Merari Weber</vt:lpstr>
      <vt:lpstr>How should your dues be spent?</vt:lpstr>
      <vt:lpstr>August 2 – Chancellor's Webinar Series</vt:lpstr>
      <vt:lpstr>PowerPoint Presentation</vt:lpstr>
      <vt:lpstr>Historian: Andrew Barrios</vt:lpstr>
      <vt:lpstr>PowerPoint Presentation</vt:lpstr>
      <vt:lpstr>Curriculum &amp; Instruction Council Update:  Madeline Grant</vt:lpstr>
      <vt:lpstr>PowerPoint Presentation</vt:lpstr>
      <vt:lpstr>Distance Education Advisory Workgroup Jaki King</vt:lpstr>
      <vt:lpstr>Summer and Fall 2023 CVC enrollment information: </vt:lpstr>
      <vt:lpstr>Intersectionality, Race, and Social Justice (IRSJ) Advisory Group Annie Knight and Steve Bautista</vt:lpstr>
      <vt:lpstr>Intersectionality, Race, and Social Justice (IRSJ) Advisory Group Annie Knight and Steve Bautista</vt:lpstr>
      <vt:lpstr>Intersectionality, Race, and Social Justice (IRSJ) Advisory Group Annie Knight and Steve Bautista</vt:lpstr>
      <vt:lpstr>Break Time! </vt:lpstr>
      <vt:lpstr>What is Equivalency?</vt:lpstr>
      <vt:lpstr>The Disciplines List</vt:lpstr>
      <vt:lpstr>The Disciplines List</vt:lpstr>
      <vt:lpstr>Preparing an Equivalency Request</vt:lpstr>
      <vt:lpstr>PowerPoint Presentation</vt:lpstr>
      <vt:lpstr>Form I</vt:lpstr>
      <vt:lpstr>Form I</vt:lpstr>
      <vt:lpstr>PowerPoint Presentation</vt:lpstr>
      <vt:lpstr>Form II</vt:lpstr>
      <vt:lpstr>What Constitutes Equivalency?</vt:lpstr>
      <vt:lpstr>What Constitutes Equivalency?</vt:lpstr>
      <vt:lpstr>Criteria That May Be Considered</vt:lpstr>
      <vt:lpstr>Things To Keep In Mind</vt:lpstr>
      <vt:lpstr>Things To Keep In Mind</vt:lpstr>
      <vt:lpstr>Things To Keep In Mind</vt:lpstr>
      <vt:lpstr>Before you sign an equivalency as a Senator</vt:lpstr>
      <vt:lpstr>PowerPoint Presentation</vt:lpstr>
      <vt:lpstr>A look at the law…</vt:lpstr>
      <vt:lpstr>Faculty have the strongest role of the 3 represented groups </vt:lpstr>
      <vt:lpstr>The Academic Senate’s  “primary function is to make recommendations with respect to academic and professional matters.”      TITLE 5 § 53200 </vt:lpstr>
      <vt:lpstr>1. Curriculum including establishing prerequisites and placing courses within disciplines 2. Degree and certificate requirements 3. Grading policies 4. Educational program development 5. Standards or policies regarding student preparation and success 6. District and college governance structures, as related to faculty roles 7. Faculty roles and involvement in accreditation processes, including self-study and annual reports 8. Policies for faculty professional development activities 9. Processes for program review 10. Processes for institutional planning and budget development  11. Other academic and professional matters as are mutually agreed upon between the governing board and the academic senate. </vt:lpstr>
      <vt:lpstr>Title 5 § 53200 (d): Consult Collegially means that the district governing board shall develop policies on academic and professional matters through either or both of the following:  (1) Rely primarily upon the advice and  judgment of the academic senate,   OR  (2) The governing board, or its designees, and  the academic senate shall reach mutual  agreement by written resolution, regulation,  or policy of the governing board effectuating  such recommendations</vt:lpstr>
      <vt:lpstr>Title 5 § 53200 (d): (D) Requires procedures for responding to Academic Senate recommendations that include:  1. When rely primarily, the recommendation  of the Academic  Senate will normally be accepted, and only in exceptional  circumstances and for compelling reasons will they not be  accepted  </vt:lpstr>
      <vt:lpstr>Title 5 § 53200 (d): (D) Requires procedures for responding to Academic Senate recommendations that include: 2. When mutual agreement and an agreement has not been reached:  -Existing policy remains in effect except in cases of legal   liability or fiscal hardship   -Board may act - after a good faith effort - only for    compelling legal, fiscal, or organizational reasons.  </vt:lpstr>
      <vt:lpstr>Education Code-More Powers Section 87359 (b) Equivalency Section 87360 (b) Hiring Criteria, policies, and procedures Section 87458 (a) Administrative Retreat Rights  TITLE 5 § 53203 – Even More Powers (E) Academic Senate may assume responsibilities and perform functions as may be delegated by the Governing Board  (F) Appointment of faculty members to college committees shall be made by the Academic Senate – (requires consultation with CEO or designee)   </vt:lpstr>
      <vt:lpstr>1. District Council: Claire Coyne and Appointed Faculty 2. Planning &amp; Organizational Effectiveness (POE): Claire Coyne and Kristen Robinson 3. Human Resources (HRC): Merari Weber and John Zarske 4. Fiscal Resources (FRC): Claire Coyne (co-chair) and Jorge Lopez (co-chair P&amp;B committee) 5. Physical Resources (PRC): Jason Huskey (co-chair Facilities committee) and Appointed Faculty 6. Sustainable RSCCD: Kelvin Leeds and Appointed Faculty 7. Technology Advisory Group (TAG): Jason Sim (co-chair SACTAC) and Appointed Faculty  </vt:lpstr>
      <vt:lpstr>Participatory Governance Handbook - https://www.sac.edu/committees/Pages/default.aspx  College Council: Claire Coyne, Monica Zarske and Steve Bautista  Planning &amp; Budget: Co-Chair Jorge Lopez, Claire Coyne + 7 faculty representatives  Facility and Safety: Co-Chair Jason Huskey, 6 faculty representatives, 1-2 from Campus Maintenance Sub-committee  Technology Advisory Committee (SACTAC): Co-Chair Jason Sim and 2 faculty   </vt:lpstr>
      <vt:lpstr>Student Equity &amp; Achievement Program (SEAP):Co-Chair Chantal Lamourelle + 14 faculty   Professional Development Committee: Tri-Chair Amberly Chamberlain (PD Faculty Coordinator), 4 Faculty (1 SAC, 1 SCE, 1 Adjunct &amp; 1 Student Services)  Institutional Effectiveness &amp; Assessment Committee (IE&amp;A): Faculty Co-Chair and One Faculty Representative from each of these recommended areas (Business, Continuing Education, Counseling, Fine &amp; Performing Arts, Humanities, Human Services, Kinesiology, Library, Mathematics, Health Sciences, Sciences, Social Sciences, Student Services, and Technology </vt:lpstr>
      <vt:lpstr>Enrollment Management Subcomittee: Membership list has not been updated to reflect changes approved last semester.  Are you serving on a SAC Governance Committee or Sub-Committee?   Membership needs to be updated     Senators: Please reach out to your Division/Department faculty this week and look for an email by end of this week to provide the names of faculty who are continuing their service on a PG Committee.   Thank you to those who responded to the poll and shared their interest in serving on a committee. Once vacancies are determined, you will be contacted.  Senators will vote to approve appointments at first Senate meeting.   </vt:lpstr>
      <vt:lpstr>Have a great Fall 2023 Semester!  For those who RSVP’d for lunch  See you at the Hacienda!!  11:45a – 1:30pm​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Kymberly Spector</dc:creator>
  <cp:lastModifiedBy>Claire</cp:lastModifiedBy>
  <cp:revision>1</cp:revision>
  <dcterms:created xsi:type="dcterms:W3CDTF">2015-01-16T04:28:57Z</dcterms:created>
  <dcterms:modified xsi:type="dcterms:W3CDTF">2023-08-16T14:32:27Z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0x010100D708A9741AC48E46AEE4941DE1E12C0F</vt:lpwstr>
  </property>
  <property fmtid="{D5CDD505-2E9C-101B-9397-08002B2CF9AE}" pid="3" name="_dlc_DocIdItemGuid">
    <vt:lpwstr>7320d863-34e3-416c-9c1f-d2032b5b6561</vt:lpwstr>
  </property>
  <property fmtid="{D5CDD505-2E9C-101B-9397-08002B2CF9AE}" pid="4" name="_dlc_DocId">
    <vt:lpwstr>HNYXMCCMVK3K-1637-14</vt:lpwstr>
  </property>
  <property fmtid="{D5CDD505-2E9C-101B-9397-08002B2CF9AE}" pid="5" name="_dlc_DocIdUrl">
    <vt:lpwstr>http://sac.edu/PublicAffairs/Graphics/_layouts/15/DocIdRedir.aspx?ID=HNYXMCCMVK3K-1637-14, HNYXMCCMVK3K-1637-14</vt:lpwstr>
  </property>
</Properties>
</file>